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ADA1"/>
    <a:srgbClr val="00CC66"/>
    <a:srgbClr val="79D0C6"/>
    <a:srgbClr val="00CC99"/>
    <a:srgbClr val="FF535D"/>
    <a:srgbClr val="FFFFFF"/>
    <a:srgbClr val="00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83543" autoAdjust="0"/>
  </p:normalViewPr>
  <p:slideViewPr>
    <p:cSldViewPr snapToGrid="0">
      <p:cViewPr>
        <p:scale>
          <a:sx n="66" d="100"/>
          <a:sy n="66" d="100"/>
        </p:scale>
        <p:origin x="2203" y="-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639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836" y="1"/>
            <a:ext cx="3078639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8CCF8-3F53-419B-B19B-EC1ADBB0C996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090" y="4926014"/>
            <a:ext cx="5683886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851"/>
            <a:ext cx="3078639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836" y="9721851"/>
            <a:ext cx="3078639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CFDEA-AA6C-4F56-8C28-A98791E3AC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84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Equipe à valoriser</a:t>
            </a:r>
          </a:p>
          <a:p>
            <a:r>
              <a:rPr lang="fr-FR" dirty="0"/>
              <a:t>Self tri des déchets + Alchimistes + gaspillage alimentaire</a:t>
            </a:r>
          </a:p>
          <a:p>
            <a:r>
              <a:rPr lang="fr-FR" dirty="0" err="1"/>
              <a:t>Cafets</a:t>
            </a:r>
            <a:r>
              <a:rPr lang="fr-FR" dirty="0"/>
              <a:t>: sandwiches + salades + petit coté+ fruits secs =&gt; + demander à Floriane pour affiche fruits sec</a:t>
            </a:r>
          </a:p>
          <a:p>
            <a:r>
              <a:rPr lang="fr-FR" dirty="0"/>
              <a:t>Œuf plein air, appro locaux : 32% appro locaux en 2021 (13, 84, 83, 04, 05, 06)</a:t>
            </a:r>
          </a:p>
          <a:p>
            <a:r>
              <a:rPr lang="fr-FR" dirty="0"/>
              <a:t>2 fois par semaine protéine végétarien</a:t>
            </a:r>
          </a:p>
          <a:p>
            <a:r>
              <a:rPr lang="fr-FR" dirty="0"/>
              <a:t>Fruit BIO à la récrée le 24/02 Petit collège</a:t>
            </a:r>
          </a:p>
          <a:p>
            <a:r>
              <a:rPr lang="fr-FR" dirty="0"/>
              <a:t>PPL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CFDEA-AA6C-4F56-8C28-A98791E3ACC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17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237-4D45-4E3E-8835-CFEEECFE85FC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8ED-C37C-4596-AEEC-FA59A17AC9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29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237-4D45-4E3E-8835-CFEEECFE85FC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8ED-C37C-4596-AEEC-FA59A17AC9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27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237-4D45-4E3E-8835-CFEEECFE85FC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8ED-C37C-4596-AEEC-FA59A17AC9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39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237-4D45-4E3E-8835-CFEEECFE85FC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8ED-C37C-4596-AEEC-FA59A17AC9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24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237-4D45-4E3E-8835-CFEEECFE85FC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8ED-C37C-4596-AEEC-FA59A17AC9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29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237-4D45-4E3E-8835-CFEEECFE85FC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8ED-C37C-4596-AEEC-FA59A17AC9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54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237-4D45-4E3E-8835-CFEEECFE85FC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8ED-C37C-4596-AEEC-FA59A17AC9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20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237-4D45-4E3E-8835-CFEEECFE85FC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8ED-C37C-4596-AEEC-FA59A17AC9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74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237-4D45-4E3E-8835-CFEEECFE85FC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8ED-C37C-4596-AEEC-FA59A17AC9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00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237-4D45-4E3E-8835-CFEEECFE85FC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8ED-C37C-4596-AEEC-FA59A17AC9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29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237-4D45-4E3E-8835-CFEEECFE85FC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D8ED-C37C-4596-AEEC-FA59A17AC9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88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E6237-4D45-4E3E-8835-CFEEECFE85FC}" type="datetimeFigureOut">
              <a:rPr lang="fr-FR" smtClean="0"/>
              <a:t>04/05/2022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3D8ED-C37C-4596-AEEC-FA59A17AC9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96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personne, extérieur, terrain, debout&#10;&#10;Description générée automatiquement">
            <a:extLst>
              <a:ext uri="{FF2B5EF4-FFF2-40B4-BE49-F238E27FC236}">
                <a16:creationId xmlns:a16="http://schemas.microsoft.com/office/drawing/2014/main" id="{54E57322-067E-468C-8771-0F23E14B3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2" t="12766" r="12493" b="4987"/>
          <a:stretch/>
        </p:blipFill>
        <p:spPr>
          <a:xfrm>
            <a:off x="4632992" y="1385532"/>
            <a:ext cx="1905847" cy="1671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D02B7D5-D87B-4F38-A14E-DC37F181D06D}"/>
              </a:ext>
            </a:extLst>
          </p:cNvPr>
          <p:cNvSpPr/>
          <p:nvPr/>
        </p:nvSpPr>
        <p:spPr>
          <a:xfrm>
            <a:off x="3507" y="4714"/>
            <a:ext cx="6863493" cy="1174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0EA6250-FCC6-4E9D-879A-42891A1F2178}"/>
              </a:ext>
            </a:extLst>
          </p:cNvPr>
          <p:cNvSpPr/>
          <p:nvPr/>
        </p:nvSpPr>
        <p:spPr>
          <a:xfrm>
            <a:off x="867951" y="9075390"/>
            <a:ext cx="5059670" cy="759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AB5EA5A-4BA7-4F77-B3FF-04746A2C31D8}"/>
              </a:ext>
            </a:extLst>
          </p:cNvPr>
          <p:cNvSpPr txBox="1"/>
          <p:nvPr/>
        </p:nvSpPr>
        <p:spPr>
          <a:xfrm>
            <a:off x="389029" y="1476320"/>
            <a:ext cx="3751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45ADA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 programme de sensibilisation des enfants est conçu sur mesure tous les ans par Eric GOUIRAND et l’Ecole de Provence</a:t>
            </a:r>
          </a:p>
          <a:p>
            <a:pPr algn="ctr"/>
            <a:r>
              <a:rPr lang="fr-FR" sz="1200" dirty="0">
                <a:solidFill>
                  <a:srgbClr val="45ADA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en collaboration avec</a:t>
            </a:r>
            <a:r>
              <a:rPr lang="fr-FR" sz="1200" b="1" dirty="0">
                <a:solidFill>
                  <a:srgbClr val="45ADA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 </a:t>
            </a: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8EC2C8C0-073E-4147-BE1E-71C0BD61F3CF}"/>
              </a:ext>
            </a:extLst>
          </p:cNvPr>
          <p:cNvSpPr txBox="1"/>
          <p:nvPr/>
        </p:nvSpPr>
        <p:spPr>
          <a:xfrm>
            <a:off x="1375540" y="9338094"/>
            <a:ext cx="4978131" cy="16158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 defTabSz="914400"/>
            <a:r>
              <a:rPr sz="800" spc="-10" dirty="0">
                <a:solidFill>
                  <a:prstClr val="black"/>
                </a:solidFill>
                <a:cs typeface="Calibri"/>
              </a:rPr>
              <a:t>Consultez </a:t>
            </a:r>
            <a:r>
              <a:rPr sz="800" spc="-5" dirty="0">
                <a:solidFill>
                  <a:prstClr val="black"/>
                </a:solidFill>
                <a:cs typeface="Calibri"/>
              </a:rPr>
              <a:t>les </a:t>
            </a:r>
            <a:r>
              <a:rPr sz="800" spc="-15" dirty="0">
                <a:solidFill>
                  <a:prstClr val="black"/>
                </a:solidFill>
                <a:cs typeface="Calibri"/>
              </a:rPr>
              <a:t>menus </a:t>
            </a:r>
            <a:r>
              <a:rPr sz="800" spc="-40" dirty="0">
                <a:solidFill>
                  <a:prstClr val="black"/>
                </a:solidFill>
                <a:cs typeface="Calibri"/>
              </a:rPr>
              <a:t>de </a:t>
            </a:r>
            <a:r>
              <a:rPr sz="800" spc="-50" dirty="0">
                <a:solidFill>
                  <a:prstClr val="black"/>
                </a:solidFill>
                <a:cs typeface="Calibri"/>
              </a:rPr>
              <a:t>votre </a:t>
            </a:r>
            <a:r>
              <a:rPr sz="800" spc="-40" dirty="0">
                <a:solidFill>
                  <a:prstClr val="black"/>
                </a:solidFill>
                <a:cs typeface="Calibri"/>
              </a:rPr>
              <a:t>enfant </a:t>
            </a:r>
            <a:r>
              <a:rPr sz="800" spc="-25" dirty="0">
                <a:solidFill>
                  <a:prstClr val="black"/>
                </a:solidFill>
                <a:cs typeface="Calibri"/>
              </a:rPr>
              <a:t>sur </a:t>
            </a:r>
            <a:r>
              <a:rPr sz="800" spc="85" dirty="0">
                <a:solidFill>
                  <a:prstClr val="black"/>
                </a:solidFill>
                <a:cs typeface="Calibri"/>
              </a:rPr>
              <a:t>3</a:t>
            </a:r>
            <a:r>
              <a:rPr lang="fr-FR" sz="800" spc="85" dirty="0">
                <a:solidFill>
                  <a:prstClr val="black"/>
                </a:solidFill>
                <a:cs typeface="Calibri"/>
              </a:rPr>
              <a:t>0 </a:t>
            </a:r>
            <a:r>
              <a:rPr sz="800" spc="-35" dirty="0" err="1">
                <a:solidFill>
                  <a:prstClr val="black"/>
                </a:solidFill>
                <a:cs typeface="Calibri"/>
              </a:rPr>
              <a:t>jours</a:t>
            </a:r>
            <a:r>
              <a:rPr sz="800" spc="-35" dirty="0">
                <a:solidFill>
                  <a:prstClr val="black"/>
                </a:solidFill>
                <a:cs typeface="Calibri"/>
              </a:rPr>
              <a:t>  </a:t>
            </a:r>
            <a:r>
              <a:rPr sz="800" spc="-60" dirty="0">
                <a:solidFill>
                  <a:prstClr val="black"/>
                </a:solidFill>
                <a:cs typeface="Calibri"/>
              </a:rPr>
              <a:t>et </a:t>
            </a:r>
            <a:r>
              <a:rPr sz="800" spc="-25" dirty="0" err="1">
                <a:solidFill>
                  <a:prstClr val="black"/>
                </a:solidFill>
                <a:cs typeface="Calibri"/>
              </a:rPr>
              <a:t>restez</a:t>
            </a:r>
            <a:r>
              <a:rPr sz="8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800" spc="-35" dirty="0" err="1">
                <a:solidFill>
                  <a:prstClr val="black"/>
                </a:solidFill>
                <a:cs typeface="Calibri"/>
              </a:rPr>
              <a:t>informé</a:t>
            </a:r>
            <a:r>
              <a:rPr lang="fr-FR" sz="8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800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800" spc="-10" dirty="0">
                <a:solidFill>
                  <a:prstClr val="black"/>
                </a:solidFill>
                <a:cs typeface="Calibri"/>
              </a:rPr>
              <a:t>des </a:t>
            </a:r>
            <a:r>
              <a:rPr sz="800" spc="-30" dirty="0" err="1">
                <a:solidFill>
                  <a:prstClr val="black"/>
                </a:solidFill>
                <a:cs typeface="Calibri"/>
              </a:rPr>
              <a:t>actualités</a:t>
            </a:r>
            <a:r>
              <a:rPr sz="8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800" spc="-40" dirty="0">
                <a:solidFill>
                  <a:prstClr val="black"/>
                </a:solidFill>
                <a:cs typeface="Calibri"/>
              </a:rPr>
              <a:t>de </a:t>
            </a:r>
            <a:r>
              <a:rPr sz="800" spc="-15" dirty="0">
                <a:solidFill>
                  <a:prstClr val="black"/>
                </a:solidFill>
                <a:cs typeface="Calibri"/>
              </a:rPr>
              <a:t>la </a:t>
            </a:r>
            <a:r>
              <a:rPr sz="800" spc="-40" dirty="0">
                <a:solidFill>
                  <a:prstClr val="black"/>
                </a:solidFill>
                <a:cs typeface="Calibri"/>
              </a:rPr>
              <a:t>restauration</a:t>
            </a:r>
            <a:r>
              <a:rPr sz="800" spc="140" dirty="0">
                <a:solidFill>
                  <a:prstClr val="black"/>
                </a:solidFill>
                <a:cs typeface="Calibri"/>
              </a:rPr>
              <a:t> </a:t>
            </a:r>
            <a:r>
              <a:rPr sz="800" spc="-35" dirty="0">
                <a:solidFill>
                  <a:prstClr val="black"/>
                </a:solidFill>
                <a:cs typeface="Calibri"/>
              </a:rPr>
              <a:t>scolaire.</a:t>
            </a:r>
            <a:endParaRPr sz="8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33" name="object 35">
            <a:extLst>
              <a:ext uri="{FF2B5EF4-FFF2-40B4-BE49-F238E27FC236}">
                <a16:creationId xmlns:a16="http://schemas.microsoft.com/office/drawing/2014/main" id="{D3BBA369-9046-4A0F-A698-0D8CE81715B1}"/>
              </a:ext>
            </a:extLst>
          </p:cNvPr>
          <p:cNvSpPr/>
          <p:nvPr/>
        </p:nvSpPr>
        <p:spPr>
          <a:xfrm rot="682143">
            <a:off x="5701626" y="8945175"/>
            <a:ext cx="571477" cy="874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3">
            <a:extLst>
              <a:ext uri="{FF2B5EF4-FFF2-40B4-BE49-F238E27FC236}">
                <a16:creationId xmlns:a16="http://schemas.microsoft.com/office/drawing/2014/main" id="{D9EC834A-FBB8-4448-A3B6-C916528EA10E}"/>
              </a:ext>
            </a:extLst>
          </p:cNvPr>
          <p:cNvSpPr/>
          <p:nvPr/>
        </p:nvSpPr>
        <p:spPr>
          <a:xfrm>
            <a:off x="957546" y="9227326"/>
            <a:ext cx="383555" cy="3831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A1F1CBC6-46ED-485E-A934-F7E1825BE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101" y="9483964"/>
            <a:ext cx="1604163" cy="343750"/>
          </a:xfrm>
          <a:prstGeom prst="rect">
            <a:avLst/>
          </a:prstGeom>
        </p:spPr>
      </p:pic>
      <p:grpSp>
        <p:nvGrpSpPr>
          <p:cNvPr id="42" name="Groupe 41">
            <a:extLst>
              <a:ext uri="{FF2B5EF4-FFF2-40B4-BE49-F238E27FC236}">
                <a16:creationId xmlns:a16="http://schemas.microsoft.com/office/drawing/2014/main" id="{281C907C-8482-472C-8F01-AF8EB1E67ECD}"/>
              </a:ext>
            </a:extLst>
          </p:cNvPr>
          <p:cNvGrpSpPr/>
          <p:nvPr/>
        </p:nvGrpSpPr>
        <p:grpSpPr>
          <a:xfrm>
            <a:off x="1368857" y="9120506"/>
            <a:ext cx="2413653" cy="239883"/>
            <a:chOff x="614272" y="8810641"/>
            <a:chExt cx="2413653" cy="239883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DA2ECBA0-5085-46F7-B03B-766D599EE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54577"/>
            <a:stretch/>
          </p:blipFill>
          <p:spPr>
            <a:xfrm>
              <a:off x="614272" y="8810641"/>
              <a:ext cx="1517776" cy="201877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DE0AD3E4-DB64-4D56-8727-BE5B964771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4577"/>
            <a:stretch/>
          </p:blipFill>
          <p:spPr>
            <a:xfrm>
              <a:off x="1510149" y="8848647"/>
              <a:ext cx="1517776" cy="201877"/>
            </a:xfrm>
            <a:prstGeom prst="rect">
              <a:avLst/>
            </a:prstGeom>
          </p:spPr>
        </p:pic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D3033211-618B-42FF-965C-18312D856C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4" b="90813" l="4954" r="95413">
                        <a14:foregroundMark x1="22936" y1="37809" x2="22385" y2="36749"/>
                        <a14:foregroundMark x1="9639" y1="77032" x2="9174" y2="83392"/>
                        <a14:foregroundMark x1="51927" y1="36396" x2="51009" y2="91166"/>
                        <a14:foregroundMark x1="78499" y1="81439" x2="79266" y2="82332"/>
                        <a14:foregroundMark x1="70469" y1="72096" x2="72866" y2="74885"/>
                        <a14:foregroundMark x1="61651" y1="51237" x2="61651" y2="51237"/>
                        <a14:foregroundMark x1="84954" y1="65724" x2="88305" y2="66837"/>
                        <a14:foregroundMark x1="5321" y1="40636" x2="5505" y2="10601"/>
                        <a14:foregroundMark x1="4954" y1="69258" x2="4954" y2="69258"/>
                        <a14:backgroundMark x1="23670" y1="31095" x2="23670" y2="31095"/>
                        <a14:backgroundMark x1="9174" y1="72085" x2="9174" y2="77032"/>
                        <a14:backgroundMark x1="8624" y1="73852" x2="9174" y2="63958"/>
                        <a14:backgroundMark x1="9541" y1="79152" x2="10826" y2="63958"/>
                        <a14:backgroundMark x1="14679" y1="42663" x2="14679" y2="48057"/>
                        <a14:backgroundMark x1="64771" y1="64664" x2="64771" y2="74912"/>
                        <a14:backgroundMark x1="76514" y1="67138" x2="75780" y2="78445"/>
                        <a14:backgroundMark x1="88624" y1="62898" x2="88624" y2="62898"/>
                        <a14:backgroundMark x1="91927" y1="63958" x2="93761" y2="68905"/>
                        <a14:backgroundMark x1="91009" y1="65018" x2="94495" y2="68198"/>
                        <a14:backgroundMark x1="94495" y1="70671" x2="94495" y2="70671"/>
                        <a14:backgroundMark x1="95046" y1="69258" x2="95046" y2="69258"/>
                        <a14:backgroundMark x1="94495" y1="71731" x2="94679" y2="67138"/>
                        <a14:backgroundMark x1="75596" y1="78092" x2="76330" y2="82686"/>
                        <a14:backgroundMark x1="64220" y1="59364" x2="64220" y2="68905"/>
                        <a14:backgroundMark x1="69174" y1="65018" x2="67706" y2="69258"/>
                        <a14:backgroundMark x1="9174" y1="37809" x2="10826" y2="40989"/>
                        <a14:backgroundMark x1="11376" y1="39929" x2="13761" y2="37809"/>
                        <a14:backgroundMark x1="14679" y1="38869" x2="14679" y2="38869"/>
                        <a14:backgroundMark x1="14312" y1="35689" x2="14679" y2="45230"/>
                        <a14:backgroundMark x1="9174" y1="38516" x2="7706" y2="46643"/>
                        <a14:backgroundMark x1="9725" y1="64664" x2="9541" y2="64664"/>
                        <a14:backgroundMark x1="9541" y1="72792" x2="10275" y2="63958"/>
                        <a14:backgroundMark x1="9725" y1="74912" x2="11560" y2="63958"/>
                        <a14:backgroundMark x1="9725" y1="64664" x2="10826" y2="71731"/>
                        <a14:backgroundMark x1="9541" y1="63604" x2="11376" y2="64664"/>
                        <a14:backgroundMark x1="90826" y1="66078" x2="88991" y2="68198"/>
                        <a14:backgroundMark x1="94312" y1="65018" x2="94495" y2="706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9099" y="84291"/>
            <a:ext cx="1579445" cy="7786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58D641E-6876-4A0C-869E-39016B8437F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8115" b="18466"/>
          <a:stretch/>
        </p:blipFill>
        <p:spPr>
          <a:xfrm>
            <a:off x="142452" y="81759"/>
            <a:ext cx="1033838" cy="1001742"/>
          </a:xfrm>
          <a:prstGeom prst="rect">
            <a:avLst/>
          </a:prstGeom>
        </p:spPr>
      </p:pic>
      <p:sp>
        <p:nvSpPr>
          <p:cNvPr id="53" name="object 3">
            <a:extLst>
              <a:ext uri="{FF2B5EF4-FFF2-40B4-BE49-F238E27FC236}">
                <a16:creationId xmlns:a16="http://schemas.microsoft.com/office/drawing/2014/main" id="{53A1245E-3ED4-4CE5-8286-F66E0AB83737}"/>
              </a:ext>
            </a:extLst>
          </p:cNvPr>
          <p:cNvSpPr txBox="1"/>
          <p:nvPr/>
        </p:nvSpPr>
        <p:spPr>
          <a:xfrm>
            <a:off x="3477069" y="817656"/>
            <a:ext cx="1155923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i="1" spc="-105" dirty="0">
                <a:solidFill>
                  <a:srgbClr val="FFFFFF"/>
                </a:solidFill>
                <a:latin typeface="Viner Hand ITC" panose="03070502030502020203" pitchFamily="66" charset="0"/>
                <a:cs typeface="Cavolini" panose="03000502040302020204" pitchFamily="66" charset="0"/>
              </a:rPr>
              <a:t>a</a:t>
            </a:r>
            <a:r>
              <a:rPr i="1" spc="140" dirty="0">
                <a:solidFill>
                  <a:srgbClr val="FFFFFF"/>
                </a:solidFill>
                <a:latin typeface="Viner Hand ITC" panose="03070502030502020203" pitchFamily="66" charset="0"/>
                <a:cs typeface="Cavolini" panose="03000502040302020204" pitchFamily="66" charset="0"/>
              </a:rPr>
              <a:t> </a:t>
            </a:r>
            <a:r>
              <a:rPr i="1" spc="35" dirty="0">
                <a:solidFill>
                  <a:srgbClr val="FFFFFF"/>
                </a:solidFill>
                <a:latin typeface="Viner Hand ITC" panose="03070502030502020203" pitchFamily="66" charset="0"/>
                <a:cs typeface="Cavolini" panose="03000502040302020204" pitchFamily="66" charset="0"/>
              </a:rPr>
              <a:t>tout</a:t>
            </a:r>
            <a:endParaRPr dirty="0">
              <a:latin typeface="Viner Hand ITC" panose="03070502030502020203" pitchFamily="66" charset="0"/>
              <a:cs typeface="Cavolini" panose="03000502040302020204" pitchFamily="66" charset="0"/>
            </a:endParaRPr>
          </a:p>
        </p:txBody>
      </p:sp>
      <p:sp>
        <p:nvSpPr>
          <p:cNvPr id="55" name="object 4">
            <a:extLst>
              <a:ext uri="{FF2B5EF4-FFF2-40B4-BE49-F238E27FC236}">
                <a16:creationId xmlns:a16="http://schemas.microsoft.com/office/drawing/2014/main" id="{B748E6E1-4954-46A8-9969-8454426B6121}"/>
              </a:ext>
            </a:extLst>
          </p:cNvPr>
          <p:cNvSpPr/>
          <p:nvPr/>
        </p:nvSpPr>
        <p:spPr>
          <a:xfrm>
            <a:off x="4345439" y="728453"/>
            <a:ext cx="872017" cy="416420"/>
          </a:xfrm>
          <a:custGeom>
            <a:avLst/>
            <a:gdLst/>
            <a:ahLst/>
            <a:cxnLst/>
            <a:rect l="l" t="t" r="r" b="b"/>
            <a:pathLst>
              <a:path w="1651635" h="829310">
                <a:moveTo>
                  <a:pt x="1581047" y="4083"/>
                </a:moveTo>
                <a:lnTo>
                  <a:pt x="1556783" y="7324"/>
                </a:lnTo>
                <a:lnTo>
                  <a:pt x="1535308" y="21341"/>
                </a:lnTo>
                <a:lnTo>
                  <a:pt x="1519940" y="52672"/>
                </a:lnTo>
                <a:lnTo>
                  <a:pt x="1514068" y="107813"/>
                </a:lnTo>
                <a:lnTo>
                  <a:pt x="1514325" y="118570"/>
                </a:lnTo>
                <a:lnTo>
                  <a:pt x="1514890" y="130782"/>
                </a:lnTo>
                <a:lnTo>
                  <a:pt x="1515456" y="145597"/>
                </a:lnTo>
                <a:lnTo>
                  <a:pt x="1515561" y="153215"/>
                </a:lnTo>
                <a:lnTo>
                  <a:pt x="1515640" y="169472"/>
                </a:lnTo>
                <a:lnTo>
                  <a:pt x="1514989" y="217429"/>
                </a:lnTo>
                <a:lnTo>
                  <a:pt x="1513122" y="270850"/>
                </a:lnTo>
                <a:lnTo>
                  <a:pt x="1510570" y="324484"/>
                </a:lnTo>
                <a:lnTo>
                  <a:pt x="1507789" y="378390"/>
                </a:lnTo>
                <a:lnTo>
                  <a:pt x="1505236" y="432625"/>
                </a:lnTo>
                <a:lnTo>
                  <a:pt x="1503369" y="487246"/>
                </a:lnTo>
                <a:lnTo>
                  <a:pt x="1502646" y="542311"/>
                </a:lnTo>
                <a:lnTo>
                  <a:pt x="1504075" y="576843"/>
                </a:lnTo>
                <a:lnTo>
                  <a:pt x="1510404" y="610918"/>
                </a:lnTo>
                <a:lnTo>
                  <a:pt x="1524696" y="637642"/>
                </a:lnTo>
                <a:lnTo>
                  <a:pt x="1550013" y="650124"/>
                </a:lnTo>
                <a:lnTo>
                  <a:pt x="1566145" y="644784"/>
                </a:lnTo>
                <a:lnTo>
                  <a:pt x="1591820" y="603859"/>
                </a:lnTo>
                <a:lnTo>
                  <a:pt x="1610967" y="526592"/>
                </a:lnTo>
                <a:lnTo>
                  <a:pt x="1618936" y="475825"/>
                </a:lnTo>
                <a:lnTo>
                  <a:pt x="1626288" y="417766"/>
                </a:lnTo>
                <a:lnTo>
                  <a:pt x="1633360" y="353013"/>
                </a:lnTo>
                <a:lnTo>
                  <a:pt x="1640489" y="282163"/>
                </a:lnTo>
                <a:lnTo>
                  <a:pt x="1648016" y="205815"/>
                </a:lnTo>
                <a:lnTo>
                  <a:pt x="1651127" y="153215"/>
                </a:lnTo>
                <a:lnTo>
                  <a:pt x="1651293" y="138030"/>
                </a:lnTo>
                <a:lnTo>
                  <a:pt x="1643648" y="64037"/>
                </a:lnTo>
                <a:lnTo>
                  <a:pt x="1625052" y="23889"/>
                </a:lnTo>
                <a:lnTo>
                  <a:pt x="1602015" y="7324"/>
                </a:lnTo>
                <a:lnTo>
                  <a:pt x="1581047" y="4083"/>
                </a:lnTo>
                <a:close/>
              </a:path>
              <a:path w="1651635" h="829310">
                <a:moveTo>
                  <a:pt x="1518979" y="742409"/>
                </a:moveTo>
                <a:lnTo>
                  <a:pt x="1503513" y="745153"/>
                </a:lnTo>
                <a:lnTo>
                  <a:pt x="1490191" y="752720"/>
                </a:lnTo>
                <a:lnTo>
                  <a:pt x="1480850" y="764115"/>
                </a:lnTo>
                <a:lnTo>
                  <a:pt x="1477328" y="778343"/>
                </a:lnTo>
                <a:lnTo>
                  <a:pt x="1481437" y="797969"/>
                </a:lnTo>
                <a:lnTo>
                  <a:pt x="1492437" y="814073"/>
                </a:lnTo>
                <a:lnTo>
                  <a:pt x="1508337" y="824971"/>
                </a:lnTo>
                <a:lnTo>
                  <a:pt x="1527146" y="828978"/>
                </a:lnTo>
                <a:lnTo>
                  <a:pt x="1543467" y="825942"/>
                </a:lnTo>
                <a:lnTo>
                  <a:pt x="1557874" y="817550"/>
                </a:lnTo>
                <a:lnTo>
                  <a:pt x="1568146" y="804869"/>
                </a:lnTo>
                <a:lnTo>
                  <a:pt x="1572064" y="788971"/>
                </a:lnTo>
                <a:lnTo>
                  <a:pt x="1567559" y="771700"/>
                </a:lnTo>
                <a:lnTo>
                  <a:pt x="1555628" y="756805"/>
                </a:lnTo>
                <a:lnTo>
                  <a:pt x="1538644" y="746352"/>
                </a:lnTo>
                <a:lnTo>
                  <a:pt x="1518979" y="742409"/>
                </a:lnTo>
                <a:close/>
              </a:path>
              <a:path w="1651635" h="829310">
                <a:moveTo>
                  <a:pt x="87320" y="0"/>
                </a:moveTo>
                <a:lnTo>
                  <a:pt x="77519" y="0"/>
                </a:lnTo>
                <a:lnTo>
                  <a:pt x="70169" y="1633"/>
                </a:lnTo>
                <a:lnTo>
                  <a:pt x="53318" y="74166"/>
                </a:lnTo>
                <a:lnTo>
                  <a:pt x="39867" y="138958"/>
                </a:lnTo>
                <a:lnTo>
                  <a:pt x="28787" y="199407"/>
                </a:lnTo>
                <a:lnTo>
                  <a:pt x="19868" y="255646"/>
                </a:lnTo>
                <a:lnTo>
                  <a:pt x="12899" y="307808"/>
                </a:lnTo>
                <a:lnTo>
                  <a:pt x="7670" y="356025"/>
                </a:lnTo>
                <a:lnTo>
                  <a:pt x="3969" y="400429"/>
                </a:lnTo>
                <a:lnTo>
                  <a:pt x="1587" y="441154"/>
                </a:lnTo>
                <a:lnTo>
                  <a:pt x="88" y="498360"/>
                </a:lnTo>
                <a:lnTo>
                  <a:pt x="0" y="516623"/>
                </a:lnTo>
                <a:lnTo>
                  <a:pt x="572" y="556386"/>
                </a:lnTo>
                <a:lnTo>
                  <a:pt x="1976" y="593865"/>
                </a:lnTo>
                <a:lnTo>
                  <a:pt x="3307" y="623168"/>
                </a:lnTo>
                <a:lnTo>
                  <a:pt x="3425" y="626520"/>
                </a:lnTo>
                <a:lnTo>
                  <a:pt x="12950" y="703106"/>
                </a:lnTo>
                <a:lnTo>
                  <a:pt x="34439" y="734855"/>
                </a:lnTo>
                <a:lnTo>
                  <a:pt x="83236" y="755476"/>
                </a:lnTo>
                <a:lnTo>
                  <a:pt x="90448" y="761435"/>
                </a:lnTo>
                <a:lnTo>
                  <a:pt x="98656" y="765787"/>
                </a:lnTo>
                <a:lnTo>
                  <a:pt x="107937" y="768454"/>
                </a:lnTo>
                <a:lnTo>
                  <a:pt x="118364" y="769360"/>
                </a:lnTo>
                <a:lnTo>
                  <a:pt x="163600" y="764906"/>
                </a:lnTo>
                <a:lnTo>
                  <a:pt x="203084" y="751801"/>
                </a:lnTo>
                <a:lnTo>
                  <a:pt x="236731" y="730426"/>
                </a:lnTo>
                <a:lnTo>
                  <a:pt x="264454" y="701165"/>
                </a:lnTo>
                <a:lnTo>
                  <a:pt x="273865" y="685231"/>
                </a:lnTo>
                <a:lnTo>
                  <a:pt x="126520" y="685231"/>
                </a:lnTo>
                <a:lnTo>
                  <a:pt x="122105" y="681442"/>
                </a:lnTo>
                <a:lnTo>
                  <a:pt x="118762" y="670840"/>
                </a:lnTo>
                <a:lnTo>
                  <a:pt x="116644" y="654571"/>
                </a:lnTo>
                <a:lnTo>
                  <a:pt x="115904" y="633779"/>
                </a:lnTo>
                <a:lnTo>
                  <a:pt x="118466" y="589149"/>
                </a:lnTo>
                <a:lnTo>
                  <a:pt x="126596" y="541540"/>
                </a:lnTo>
                <a:lnTo>
                  <a:pt x="140960" y="498360"/>
                </a:lnTo>
                <a:lnTo>
                  <a:pt x="162222" y="467019"/>
                </a:lnTo>
                <a:lnTo>
                  <a:pt x="191049" y="454925"/>
                </a:lnTo>
                <a:lnTo>
                  <a:pt x="308932" y="454925"/>
                </a:lnTo>
                <a:lnTo>
                  <a:pt x="304242" y="435314"/>
                </a:lnTo>
                <a:lnTo>
                  <a:pt x="102020" y="435314"/>
                </a:lnTo>
                <a:lnTo>
                  <a:pt x="109721" y="389024"/>
                </a:lnTo>
                <a:lnTo>
                  <a:pt x="118970" y="336495"/>
                </a:lnTo>
                <a:lnTo>
                  <a:pt x="125969" y="296518"/>
                </a:lnTo>
                <a:lnTo>
                  <a:pt x="133672" y="249307"/>
                </a:lnTo>
                <a:lnTo>
                  <a:pt x="140533" y="200794"/>
                </a:lnTo>
                <a:lnTo>
                  <a:pt x="146130" y="150482"/>
                </a:lnTo>
                <a:lnTo>
                  <a:pt x="150042" y="97872"/>
                </a:lnTo>
                <a:lnTo>
                  <a:pt x="151848" y="42467"/>
                </a:lnTo>
                <a:lnTo>
                  <a:pt x="145211" y="22739"/>
                </a:lnTo>
                <a:lnTo>
                  <a:pt x="128772" y="9596"/>
                </a:lnTo>
                <a:lnTo>
                  <a:pt x="107738" y="2271"/>
                </a:lnTo>
                <a:lnTo>
                  <a:pt x="87320" y="0"/>
                </a:lnTo>
                <a:close/>
              </a:path>
              <a:path w="1651635" h="829310">
                <a:moveTo>
                  <a:pt x="1089811" y="494126"/>
                </a:moveTo>
                <a:lnTo>
                  <a:pt x="983255" y="494126"/>
                </a:lnTo>
                <a:lnTo>
                  <a:pt x="991307" y="501535"/>
                </a:lnTo>
                <a:lnTo>
                  <a:pt x="995712" y="521646"/>
                </a:lnTo>
                <a:lnTo>
                  <a:pt x="998562" y="552470"/>
                </a:lnTo>
                <a:lnTo>
                  <a:pt x="1001537" y="587228"/>
                </a:lnTo>
                <a:lnTo>
                  <a:pt x="1006964" y="626520"/>
                </a:lnTo>
                <a:lnTo>
                  <a:pt x="1016658" y="665598"/>
                </a:lnTo>
                <a:lnTo>
                  <a:pt x="1032673" y="701586"/>
                </a:lnTo>
                <a:lnTo>
                  <a:pt x="1056980" y="731223"/>
                </a:lnTo>
                <a:lnTo>
                  <a:pt x="1091568" y="751334"/>
                </a:lnTo>
                <a:lnTo>
                  <a:pt x="1138426" y="758743"/>
                </a:lnTo>
                <a:lnTo>
                  <a:pt x="1173759" y="750553"/>
                </a:lnTo>
                <a:lnTo>
                  <a:pt x="1205591" y="728073"/>
                </a:lnTo>
                <a:lnTo>
                  <a:pt x="1233746" y="694434"/>
                </a:lnTo>
                <a:lnTo>
                  <a:pt x="1242919" y="678708"/>
                </a:lnTo>
                <a:lnTo>
                  <a:pt x="1146603" y="678708"/>
                </a:lnTo>
                <a:lnTo>
                  <a:pt x="1133779" y="669633"/>
                </a:lnTo>
                <a:lnTo>
                  <a:pt x="1124908" y="645312"/>
                </a:lnTo>
                <a:lnTo>
                  <a:pt x="1117832" y="610101"/>
                </a:lnTo>
                <a:lnTo>
                  <a:pt x="1110395" y="568356"/>
                </a:lnTo>
                <a:lnTo>
                  <a:pt x="1100437" y="524433"/>
                </a:lnTo>
                <a:lnTo>
                  <a:pt x="1089811" y="494126"/>
                </a:lnTo>
                <a:close/>
              </a:path>
              <a:path w="1651635" h="829310">
                <a:moveTo>
                  <a:pt x="866459" y="418980"/>
                </a:moveTo>
                <a:lnTo>
                  <a:pt x="761923" y="418980"/>
                </a:lnTo>
                <a:lnTo>
                  <a:pt x="759571" y="465968"/>
                </a:lnTo>
                <a:lnTo>
                  <a:pt x="754671" y="515149"/>
                </a:lnTo>
                <a:lnTo>
                  <a:pt x="748987" y="565582"/>
                </a:lnTo>
                <a:lnTo>
                  <a:pt x="744283" y="616328"/>
                </a:lnTo>
                <a:lnTo>
                  <a:pt x="742448" y="663235"/>
                </a:lnTo>
                <a:lnTo>
                  <a:pt x="742398" y="667604"/>
                </a:lnTo>
                <a:lnTo>
                  <a:pt x="744556" y="700524"/>
                </a:lnTo>
                <a:lnTo>
                  <a:pt x="752225" y="727708"/>
                </a:lnTo>
                <a:lnTo>
                  <a:pt x="766785" y="745701"/>
                </a:lnTo>
                <a:lnTo>
                  <a:pt x="789690" y="752209"/>
                </a:lnTo>
                <a:lnTo>
                  <a:pt x="825880" y="741120"/>
                </a:lnTo>
                <a:lnTo>
                  <a:pt x="857150" y="711884"/>
                </a:lnTo>
                <a:lnTo>
                  <a:pt x="884246" y="670550"/>
                </a:lnTo>
                <a:lnTo>
                  <a:pt x="907915" y="623168"/>
                </a:lnTo>
                <a:lnTo>
                  <a:pt x="928904" y="575785"/>
                </a:lnTo>
                <a:lnTo>
                  <a:pt x="936429" y="559461"/>
                </a:lnTo>
                <a:lnTo>
                  <a:pt x="847686" y="559461"/>
                </a:lnTo>
                <a:lnTo>
                  <a:pt x="853281" y="514121"/>
                </a:lnTo>
                <a:lnTo>
                  <a:pt x="860029" y="471764"/>
                </a:lnTo>
                <a:lnTo>
                  <a:pt x="865706" y="431398"/>
                </a:lnTo>
                <a:lnTo>
                  <a:pt x="866459" y="418980"/>
                </a:lnTo>
                <a:close/>
              </a:path>
              <a:path w="1651635" h="829310">
                <a:moveTo>
                  <a:pt x="485056" y="311178"/>
                </a:moveTo>
                <a:lnTo>
                  <a:pt x="439433" y="316321"/>
                </a:lnTo>
                <a:lnTo>
                  <a:pt x="398783" y="332718"/>
                </a:lnTo>
                <a:lnTo>
                  <a:pt x="369617" y="361825"/>
                </a:lnTo>
                <a:lnTo>
                  <a:pt x="358448" y="405097"/>
                </a:lnTo>
                <a:lnTo>
                  <a:pt x="358461" y="411375"/>
                </a:lnTo>
                <a:lnTo>
                  <a:pt x="358588" y="418980"/>
                </a:lnTo>
                <a:lnTo>
                  <a:pt x="358797" y="424850"/>
                </a:lnTo>
                <a:lnTo>
                  <a:pt x="359276" y="432047"/>
                </a:lnTo>
                <a:lnTo>
                  <a:pt x="342023" y="460837"/>
                </a:lnTo>
                <a:lnTo>
                  <a:pt x="324771" y="500042"/>
                </a:lnTo>
                <a:lnTo>
                  <a:pt x="312618" y="544636"/>
                </a:lnTo>
                <a:lnTo>
                  <a:pt x="311216" y="569890"/>
                </a:lnTo>
                <a:lnTo>
                  <a:pt x="307880" y="587795"/>
                </a:lnTo>
                <a:lnTo>
                  <a:pt x="317475" y="667604"/>
                </a:lnTo>
                <a:lnTo>
                  <a:pt x="345497" y="708892"/>
                </a:lnTo>
                <a:lnTo>
                  <a:pt x="381518" y="733677"/>
                </a:lnTo>
                <a:lnTo>
                  <a:pt x="442588" y="748943"/>
                </a:lnTo>
                <a:lnTo>
                  <a:pt x="458504" y="746536"/>
                </a:lnTo>
                <a:lnTo>
                  <a:pt x="482172" y="738415"/>
                </a:lnTo>
                <a:lnTo>
                  <a:pt x="510549" y="723231"/>
                </a:lnTo>
                <a:lnTo>
                  <a:pt x="540591" y="699634"/>
                </a:lnTo>
                <a:lnTo>
                  <a:pt x="548045" y="690958"/>
                </a:lnTo>
                <a:lnTo>
                  <a:pt x="460545" y="690958"/>
                </a:lnTo>
                <a:lnTo>
                  <a:pt x="442271" y="682445"/>
                </a:lnTo>
                <a:lnTo>
                  <a:pt x="430736" y="659612"/>
                </a:lnTo>
                <a:lnTo>
                  <a:pt x="424713" y="626520"/>
                </a:lnTo>
                <a:lnTo>
                  <a:pt x="422977" y="587228"/>
                </a:lnTo>
                <a:lnTo>
                  <a:pt x="424063" y="550631"/>
                </a:lnTo>
                <a:lnTo>
                  <a:pt x="426760" y="514952"/>
                </a:lnTo>
                <a:lnTo>
                  <a:pt x="430256" y="482687"/>
                </a:lnTo>
                <a:lnTo>
                  <a:pt x="433605" y="457375"/>
                </a:lnTo>
                <a:lnTo>
                  <a:pt x="614467" y="457375"/>
                </a:lnTo>
                <a:lnTo>
                  <a:pt x="614092" y="454109"/>
                </a:lnTo>
                <a:lnTo>
                  <a:pt x="646723" y="447928"/>
                </a:lnTo>
                <a:lnTo>
                  <a:pt x="682189" y="440220"/>
                </a:lnTo>
                <a:lnTo>
                  <a:pt x="720564" y="430674"/>
                </a:lnTo>
                <a:lnTo>
                  <a:pt x="761923" y="418980"/>
                </a:lnTo>
                <a:lnTo>
                  <a:pt x="866459" y="418980"/>
                </a:lnTo>
                <a:lnTo>
                  <a:pt x="868092" y="392030"/>
                </a:lnTo>
                <a:lnTo>
                  <a:pt x="867240" y="386313"/>
                </a:lnTo>
                <a:lnTo>
                  <a:pt x="597758" y="386313"/>
                </a:lnTo>
                <a:lnTo>
                  <a:pt x="571535" y="346321"/>
                </a:lnTo>
                <a:lnTo>
                  <a:pt x="540488" y="323632"/>
                </a:lnTo>
                <a:lnTo>
                  <a:pt x="509901" y="313500"/>
                </a:lnTo>
                <a:lnTo>
                  <a:pt x="485056" y="311178"/>
                </a:lnTo>
                <a:close/>
              </a:path>
              <a:path w="1651635" h="829310">
                <a:moveTo>
                  <a:pt x="614467" y="457375"/>
                </a:moveTo>
                <a:lnTo>
                  <a:pt x="433605" y="457375"/>
                </a:lnTo>
                <a:lnTo>
                  <a:pt x="446908" y="459770"/>
                </a:lnTo>
                <a:lnTo>
                  <a:pt x="463506" y="461863"/>
                </a:lnTo>
                <a:lnTo>
                  <a:pt x="483323" y="463346"/>
                </a:lnTo>
                <a:lnTo>
                  <a:pt x="506279" y="463909"/>
                </a:lnTo>
                <a:lnTo>
                  <a:pt x="508427" y="480868"/>
                </a:lnTo>
                <a:lnTo>
                  <a:pt x="509945" y="498360"/>
                </a:lnTo>
                <a:lnTo>
                  <a:pt x="510790" y="514952"/>
                </a:lnTo>
                <a:lnTo>
                  <a:pt x="510892" y="517685"/>
                </a:lnTo>
                <a:lnTo>
                  <a:pt x="511179" y="534960"/>
                </a:lnTo>
                <a:lnTo>
                  <a:pt x="508093" y="592066"/>
                </a:lnTo>
                <a:lnTo>
                  <a:pt x="498729" y="642054"/>
                </a:lnTo>
                <a:lnTo>
                  <a:pt x="482931" y="677494"/>
                </a:lnTo>
                <a:lnTo>
                  <a:pt x="460545" y="690958"/>
                </a:lnTo>
                <a:lnTo>
                  <a:pt x="548045" y="690958"/>
                </a:lnTo>
                <a:lnTo>
                  <a:pt x="569254" y="666275"/>
                </a:lnTo>
                <a:lnTo>
                  <a:pt x="593496" y="621803"/>
                </a:lnTo>
                <a:lnTo>
                  <a:pt x="610274" y="564870"/>
                </a:lnTo>
                <a:lnTo>
                  <a:pt x="616542" y="494126"/>
                </a:lnTo>
                <a:lnTo>
                  <a:pt x="616435" y="486618"/>
                </a:lnTo>
                <a:lnTo>
                  <a:pt x="616357" y="482687"/>
                </a:lnTo>
                <a:lnTo>
                  <a:pt x="615930" y="473195"/>
                </a:lnTo>
                <a:lnTo>
                  <a:pt x="615151" y="463346"/>
                </a:lnTo>
                <a:lnTo>
                  <a:pt x="614467" y="457375"/>
                </a:lnTo>
                <a:close/>
              </a:path>
              <a:path w="1651635" h="829310">
                <a:moveTo>
                  <a:pt x="308932" y="454925"/>
                </a:moveTo>
                <a:lnTo>
                  <a:pt x="191049" y="454925"/>
                </a:lnTo>
                <a:lnTo>
                  <a:pt x="197604" y="458854"/>
                </a:lnTo>
                <a:lnTo>
                  <a:pt x="202479" y="469826"/>
                </a:lnTo>
                <a:lnTo>
                  <a:pt x="205518" y="486618"/>
                </a:lnTo>
                <a:lnTo>
                  <a:pt x="206429" y="505216"/>
                </a:lnTo>
                <a:lnTo>
                  <a:pt x="206476" y="509320"/>
                </a:lnTo>
                <a:lnTo>
                  <a:pt x="203496" y="552470"/>
                </a:lnTo>
                <a:lnTo>
                  <a:pt x="194152" y="599675"/>
                </a:lnTo>
                <a:lnTo>
                  <a:pt x="178339" y="642371"/>
                </a:lnTo>
                <a:lnTo>
                  <a:pt x="155861" y="673307"/>
                </a:lnTo>
                <a:lnTo>
                  <a:pt x="126520" y="685231"/>
                </a:lnTo>
                <a:lnTo>
                  <a:pt x="273865" y="685231"/>
                </a:lnTo>
                <a:lnTo>
                  <a:pt x="286167" y="664400"/>
                </a:lnTo>
                <a:lnTo>
                  <a:pt x="301783" y="620514"/>
                </a:lnTo>
                <a:lnTo>
                  <a:pt x="307880" y="587795"/>
                </a:lnTo>
                <a:lnTo>
                  <a:pt x="311500" y="548740"/>
                </a:lnTo>
                <a:lnTo>
                  <a:pt x="312618" y="544636"/>
                </a:lnTo>
                <a:lnTo>
                  <a:pt x="314266" y="514952"/>
                </a:lnTo>
                <a:lnTo>
                  <a:pt x="314157" y="509320"/>
                </a:lnTo>
                <a:lnTo>
                  <a:pt x="311443" y="465426"/>
                </a:lnTo>
                <a:lnTo>
                  <a:pt x="308932" y="454925"/>
                </a:lnTo>
                <a:close/>
              </a:path>
              <a:path w="1651635" h="829310">
                <a:moveTo>
                  <a:pt x="1304234" y="399380"/>
                </a:moveTo>
                <a:lnTo>
                  <a:pt x="1292585" y="414853"/>
                </a:lnTo>
                <a:lnTo>
                  <a:pt x="1274697" y="454925"/>
                </a:lnTo>
                <a:lnTo>
                  <a:pt x="1252306" y="509320"/>
                </a:lnTo>
                <a:lnTo>
                  <a:pt x="1226732" y="568768"/>
                </a:lnTo>
                <a:lnTo>
                  <a:pt x="1199571" y="623331"/>
                </a:lnTo>
                <a:lnTo>
                  <a:pt x="1172352" y="663235"/>
                </a:lnTo>
                <a:lnTo>
                  <a:pt x="1146603" y="678708"/>
                </a:lnTo>
                <a:lnTo>
                  <a:pt x="1242919" y="678708"/>
                </a:lnTo>
                <a:lnTo>
                  <a:pt x="1278326" y="606210"/>
                </a:lnTo>
                <a:lnTo>
                  <a:pt x="1294400" y="557891"/>
                </a:lnTo>
                <a:lnTo>
                  <a:pt x="1306099" y="510943"/>
                </a:lnTo>
                <a:lnTo>
                  <a:pt x="1313246" y="468499"/>
                </a:lnTo>
                <a:lnTo>
                  <a:pt x="1315555" y="435314"/>
                </a:lnTo>
                <a:lnTo>
                  <a:pt x="1315509" y="430674"/>
                </a:lnTo>
                <a:lnTo>
                  <a:pt x="1314915" y="419372"/>
                </a:lnTo>
                <a:lnTo>
                  <a:pt x="1312707" y="408573"/>
                </a:lnTo>
                <a:lnTo>
                  <a:pt x="1309121" y="401755"/>
                </a:lnTo>
                <a:lnTo>
                  <a:pt x="1304234" y="399380"/>
                </a:lnTo>
                <a:close/>
              </a:path>
              <a:path w="1651635" h="829310">
                <a:moveTo>
                  <a:pt x="312618" y="544636"/>
                </a:moveTo>
                <a:lnTo>
                  <a:pt x="311500" y="548740"/>
                </a:lnTo>
                <a:lnTo>
                  <a:pt x="307880" y="587795"/>
                </a:lnTo>
                <a:lnTo>
                  <a:pt x="311216" y="569890"/>
                </a:lnTo>
                <a:lnTo>
                  <a:pt x="312618" y="544636"/>
                </a:lnTo>
                <a:close/>
              </a:path>
              <a:path w="1651635" h="829310">
                <a:moveTo>
                  <a:pt x="992239" y="414080"/>
                </a:moveTo>
                <a:lnTo>
                  <a:pt x="926766" y="445262"/>
                </a:lnTo>
                <a:lnTo>
                  <a:pt x="899598" y="478331"/>
                </a:lnTo>
                <a:lnTo>
                  <a:pt x="873847" y="517685"/>
                </a:lnTo>
                <a:lnTo>
                  <a:pt x="847686" y="559461"/>
                </a:lnTo>
                <a:lnTo>
                  <a:pt x="936429" y="559461"/>
                </a:lnTo>
                <a:lnTo>
                  <a:pt x="947959" y="534452"/>
                </a:lnTo>
                <a:lnTo>
                  <a:pt x="965827" y="505216"/>
                </a:lnTo>
                <a:lnTo>
                  <a:pt x="983255" y="494126"/>
                </a:lnTo>
                <a:lnTo>
                  <a:pt x="1089811" y="494126"/>
                </a:lnTo>
                <a:lnTo>
                  <a:pt x="1085800" y="482687"/>
                </a:lnTo>
                <a:lnTo>
                  <a:pt x="1064327" y="447476"/>
                </a:lnTo>
                <a:lnTo>
                  <a:pt x="1033859" y="423155"/>
                </a:lnTo>
                <a:lnTo>
                  <a:pt x="992239" y="414080"/>
                </a:lnTo>
                <a:close/>
              </a:path>
              <a:path w="1651635" h="829310">
                <a:moveTo>
                  <a:pt x="204116" y="381413"/>
                </a:moveTo>
                <a:lnTo>
                  <a:pt x="169211" y="382715"/>
                </a:lnTo>
                <a:lnTo>
                  <a:pt x="143574" y="389376"/>
                </a:lnTo>
                <a:lnTo>
                  <a:pt x="122684" y="405531"/>
                </a:lnTo>
                <a:lnTo>
                  <a:pt x="102020" y="435314"/>
                </a:lnTo>
                <a:lnTo>
                  <a:pt x="304242" y="435314"/>
                </a:lnTo>
                <a:lnTo>
                  <a:pt x="273535" y="392030"/>
                </a:lnTo>
                <a:lnTo>
                  <a:pt x="229204" y="381923"/>
                </a:lnTo>
                <a:lnTo>
                  <a:pt x="204116" y="381413"/>
                </a:lnTo>
                <a:close/>
              </a:path>
              <a:path w="1651635" h="829310">
                <a:moveTo>
                  <a:pt x="811741" y="336495"/>
                </a:moveTo>
                <a:lnTo>
                  <a:pt x="810107" y="336495"/>
                </a:lnTo>
                <a:lnTo>
                  <a:pt x="803676" y="336814"/>
                </a:lnTo>
                <a:lnTo>
                  <a:pt x="796632" y="337822"/>
                </a:lnTo>
                <a:lnTo>
                  <a:pt x="788976" y="339596"/>
                </a:lnTo>
                <a:lnTo>
                  <a:pt x="743165" y="353926"/>
                </a:lnTo>
                <a:lnTo>
                  <a:pt x="698424" y="366100"/>
                </a:lnTo>
                <a:lnTo>
                  <a:pt x="649088" y="377355"/>
                </a:lnTo>
                <a:lnTo>
                  <a:pt x="597758" y="386313"/>
                </a:lnTo>
                <a:lnTo>
                  <a:pt x="867240" y="386313"/>
                </a:lnTo>
                <a:lnTo>
                  <a:pt x="863307" y="359924"/>
                </a:lnTo>
                <a:lnTo>
                  <a:pt x="850635" y="343437"/>
                </a:lnTo>
                <a:lnTo>
                  <a:pt x="832604" y="337363"/>
                </a:lnTo>
                <a:lnTo>
                  <a:pt x="811741" y="33649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rganigramme : Délai 56">
            <a:extLst>
              <a:ext uri="{FF2B5EF4-FFF2-40B4-BE49-F238E27FC236}">
                <a16:creationId xmlns:a16="http://schemas.microsoft.com/office/drawing/2014/main" id="{C00880C0-0666-4959-96A6-F87E310947D2}"/>
              </a:ext>
            </a:extLst>
          </p:cNvPr>
          <p:cNvSpPr/>
          <p:nvPr/>
        </p:nvSpPr>
        <p:spPr>
          <a:xfrm rot="5400000">
            <a:off x="4355918" y="-149931"/>
            <a:ext cx="456018" cy="755879"/>
          </a:xfrm>
          <a:prstGeom prst="flowChartDelay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60FBEBF4-A671-4F28-AEF7-5DF7006119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9240" y="354838"/>
            <a:ext cx="1366241" cy="5111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EC17A06-7EA1-4303-9FCA-B29B65B8E47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9938"/>
          <a:stretch/>
        </p:blipFill>
        <p:spPr>
          <a:xfrm>
            <a:off x="1709611" y="3390918"/>
            <a:ext cx="2298420" cy="292664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B196832-1CBF-4163-AAD3-C7D00BDFF813}"/>
              </a:ext>
            </a:extLst>
          </p:cNvPr>
          <p:cNvSpPr txBox="1"/>
          <p:nvPr/>
        </p:nvSpPr>
        <p:spPr>
          <a:xfrm>
            <a:off x="3440264" y="8110503"/>
            <a:ext cx="32969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volini" panose="03000502040302020204" pitchFamily="66" charset="0"/>
                <a:cs typeface="Cavolini" panose="03000502040302020204" pitchFamily="66" charset="0"/>
              </a:rPr>
              <a:t>Présentation à tous les convives du self du compost obtenu grâce à la </a:t>
            </a:r>
            <a:r>
              <a:rPr lang="fr-FR" sz="1100" b="1" dirty="0">
                <a:latin typeface="Cavolini" panose="03000502040302020204" pitchFamily="66" charset="0"/>
                <a:cs typeface="Cavolini" panose="03000502040302020204" pitchFamily="66" charset="0"/>
              </a:rPr>
              <a:t>valorisation des déchets organiques!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CCA2C39-767B-4222-AC15-E7E555132912}"/>
              </a:ext>
            </a:extLst>
          </p:cNvPr>
          <p:cNvSpPr txBox="1"/>
          <p:nvPr/>
        </p:nvSpPr>
        <p:spPr>
          <a:xfrm>
            <a:off x="550280" y="7646002"/>
            <a:ext cx="288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Cavolini" panose="03000502040302020204" pitchFamily="66" charset="0"/>
                <a:cs typeface="Cavolini" panose="03000502040302020204" pitchFamily="66" charset="0"/>
              </a:rPr>
              <a:t>Collège: </a:t>
            </a:r>
          </a:p>
          <a:p>
            <a:endParaRPr lang="fr-FR" sz="11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sz="1100" dirty="0">
                <a:latin typeface="Cavolini" panose="03000502040302020204" pitchFamily="66" charset="0"/>
                <a:cs typeface="Cavolini" panose="03000502040302020204" pitchFamily="66" charset="0"/>
              </a:rPr>
              <a:t>Pour tous les 6</a:t>
            </a:r>
            <a:r>
              <a:rPr lang="fr-FR" sz="11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ème</a:t>
            </a:r>
            <a:r>
              <a:rPr lang="fr-FR" sz="1100" dirty="0">
                <a:latin typeface="Cavolini" panose="03000502040302020204" pitchFamily="66" charset="0"/>
                <a:cs typeface="Cavolini" panose="03000502040302020204" pitchFamily="66" charset="0"/>
              </a:rPr>
              <a:t>: </a:t>
            </a:r>
          </a:p>
          <a:p>
            <a:r>
              <a:rPr lang="fr-FR" sz="1100" b="1" dirty="0">
                <a:latin typeface="Cavolini" panose="03000502040302020204" pitchFamily="66" charset="0"/>
                <a:cs typeface="Cavolini" panose="03000502040302020204" pitchFamily="66" charset="0"/>
              </a:rPr>
              <a:t>la seconde vie des déchets</a:t>
            </a:r>
          </a:p>
          <a:p>
            <a:pPr marL="285750" indent="-285750">
              <a:buFontTx/>
              <a:buChar char="-"/>
            </a:pPr>
            <a:r>
              <a:rPr lang="fr-FR" sz="1100" dirty="0">
                <a:latin typeface="Cavolini" panose="03000502040302020204" pitchFamily="66" charset="0"/>
                <a:cs typeface="Cavolini" panose="03000502040302020204" pitchFamily="66" charset="0"/>
              </a:rPr>
              <a:t>Pour tous les 4</a:t>
            </a:r>
            <a:r>
              <a:rPr lang="fr-FR" sz="11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ème</a:t>
            </a:r>
            <a:r>
              <a:rPr lang="fr-FR" sz="1100" dirty="0">
                <a:latin typeface="Cavolini" panose="03000502040302020204" pitchFamily="66" charset="0"/>
                <a:cs typeface="Cavolini" panose="03000502040302020204" pitchFamily="66" charset="0"/>
              </a:rPr>
              <a:t>: </a:t>
            </a:r>
          </a:p>
          <a:p>
            <a:r>
              <a:rPr lang="fr-FR" sz="1100" b="1" dirty="0">
                <a:latin typeface="Cavolini" panose="03000502040302020204" pitchFamily="66" charset="0"/>
                <a:cs typeface="Cavolini" panose="03000502040302020204" pitchFamily="66" charset="0"/>
              </a:rPr>
              <a:t>l’équilibre alimentaire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4B220A9-8188-4529-84F4-A833A718C0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379" y="2938885"/>
            <a:ext cx="1184204" cy="1650427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0A24FB03-554C-4BBE-B641-05186EED81F6}"/>
              </a:ext>
            </a:extLst>
          </p:cNvPr>
          <p:cNvSpPr txBox="1"/>
          <p:nvPr/>
        </p:nvSpPr>
        <p:spPr>
          <a:xfrm>
            <a:off x="1445371" y="2910541"/>
            <a:ext cx="198362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45ADA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Laura Larlet</a:t>
            </a:r>
          </a:p>
          <a:p>
            <a:r>
              <a:rPr lang="fr-FR" sz="1100" b="1" dirty="0">
                <a:solidFill>
                  <a:srgbClr val="45ADA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Diététicienne Sodexo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BA5831F-9677-41E6-9558-F68DEF98D9BF}"/>
              </a:ext>
            </a:extLst>
          </p:cNvPr>
          <p:cNvSpPr/>
          <p:nvPr/>
        </p:nvSpPr>
        <p:spPr>
          <a:xfrm rot="21448275">
            <a:off x="184893" y="5910011"/>
            <a:ext cx="2420921" cy="1393014"/>
          </a:xfrm>
          <a:prstGeom prst="ellipse">
            <a:avLst/>
          </a:prstGeom>
          <a:solidFill>
            <a:schemeClr val="bg1"/>
          </a:solidFill>
          <a:ln>
            <a:solidFill>
              <a:srgbClr val="45ADA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rgbClr val="45ADA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Collaboration avec le Club d’art plastique pour la </a:t>
            </a:r>
            <a:r>
              <a:rPr lang="fr-FR" sz="1100" b="1" dirty="0">
                <a:solidFill>
                  <a:srgbClr val="45ADA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décoration de la salle de restaurant </a:t>
            </a:r>
            <a:r>
              <a:rPr lang="fr-FR" sz="1100" dirty="0">
                <a:solidFill>
                  <a:srgbClr val="45ADA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pour les menus à thème mensuel</a:t>
            </a:r>
            <a:r>
              <a:rPr lang="fr-FR" sz="1100" dirty="0">
                <a:solidFill>
                  <a:srgbClr val="45ADA1"/>
                </a:solidFill>
              </a:rPr>
              <a:t>!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0CF1CC9-0EAC-4000-A2E2-DDECF174D1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38884" y="7742944"/>
            <a:ext cx="1071518" cy="414321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C2ABC5E-A191-453E-BF15-8840248DC5B9}"/>
              </a:ext>
            </a:extLst>
          </p:cNvPr>
          <p:cNvSpPr txBox="1"/>
          <p:nvPr/>
        </p:nvSpPr>
        <p:spPr>
          <a:xfrm>
            <a:off x="4104734" y="3459174"/>
            <a:ext cx="2632475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latin typeface="Cavolini" panose="03000502040302020204" pitchFamily="66" charset="0"/>
                <a:cs typeface="Cavolini" panose="03000502040302020204" pitchFamily="66" charset="0"/>
              </a:defRPr>
            </a:lvl1pPr>
          </a:lstStyle>
          <a:p>
            <a:r>
              <a:rPr lang="fr-FR" b="1" dirty="0"/>
              <a:t>Petit-Collège:</a:t>
            </a:r>
          </a:p>
          <a:p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Animation </a:t>
            </a:r>
            <a:r>
              <a:rPr lang="fr-FR" b="1" dirty="0"/>
              <a:t>Petit Déjeuner </a:t>
            </a:r>
            <a:r>
              <a:rPr lang="fr-FR" dirty="0"/>
              <a:t>pour les CE1 </a:t>
            </a:r>
          </a:p>
          <a:p>
            <a:r>
              <a:rPr lang="fr-FR" dirty="0"/>
              <a:t>en deux temps : Une présentation </a:t>
            </a:r>
            <a:r>
              <a:rPr lang="fr-FR" dirty="0" err="1"/>
              <a:t>ludo</a:t>
            </a:r>
            <a:r>
              <a:rPr lang="fr-FR" dirty="0"/>
              <a:t>-pédagogique en classe puis le lendemain, un petit déjeuner dans la salle de restaurant .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latin typeface="Cavolini" panose="03000502040302020204" pitchFamily="66" charset="0"/>
                <a:cs typeface="Cavolini" panose="03000502040302020204" pitchFamily="66" charset="0"/>
              </a:rPr>
              <a:t>Un fruit au gouter </a:t>
            </a:r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1 fois par mois</a:t>
            </a:r>
          </a:p>
          <a:p>
            <a:r>
              <a:rPr lang="fr-FR" sz="1050" b="1" dirty="0">
                <a:solidFill>
                  <a:srgbClr val="45ADA1"/>
                </a:solidFill>
              </a:rPr>
              <a:t>En partenariat avec l’association des parents d’élèves</a:t>
            </a:r>
          </a:p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+ animation pour deux classes autour du fruit de saison du mois, avec un atelier culinaire et une présentation pédagogique.</a:t>
            </a:r>
          </a:p>
          <a:p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Mise en place d’un atelier</a:t>
            </a:r>
          </a:p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pédagogique sur le </a:t>
            </a:r>
          </a:p>
          <a:p>
            <a:r>
              <a:rPr lang="fr-FR" b="1" dirty="0">
                <a:latin typeface="Cavolini" panose="03000502040302020204" pitchFamily="66" charset="0"/>
                <a:cs typeface="Cavolini" panose="03000502040302020204" pitchFamily="66" charset="0"/>
              </a:rPr>
              <a:t>gaspillage alimentaire </a:t>
            </a:r>
          </a:p>
          <a:p>
            <a:r>
              <a:rPr lang="fr-FR" dirty="0">
                <a:latin typeface="Cavolini" panose="03000502040302020204" pitchFamily="66" charset="0"/>
                <a:cs typeface="Cavolini" panose="03000502040302020204" pitchFamily="66" charset="0"/>
              </a:rPr>
              <a:t>en partenariat avec</a:t>
            </a:r>
            <a:endParaRPr lang="fr-FR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240A8565-45B3-44FF-8DFF-B1F4331300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9354" y="7107985"/>
            <a:ext cx="620974" cy="63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499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1149</TotalTime>
  <Words>263</Words>
  <Application>Microsoft Office PowerPoint</Application>
  <PresentationFormat>Format A4 (210 x 297 mm)</PresentationFormat>
  <Paragraphs>35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Cavolini</vt:lpstr>
      <vt:lpstr>Viner Hand ITC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Ginestet, Floriane</dc:creator>
  <cp:lastModifiedBy>Rousset, Emmanuelle</cp:lastModifiedBy>
  <cp:revision>81</cp:revision>
  <cp:lastPrinted>2021-09-15T16:04:21Z</cp:lastPrinted>
  <dcterms:created xsi:type="dcterms:W3CDTF">2021-08-24T12:35:14Z</dcterms:created>
  <dcterms:modified xsi:type="dcterms:W3CDTF">2022-05-04T10:27:19Z</dcterms:modified>
</cp:coreProperties>
</file>