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8" r:id="rId13"/>
    <p:sldId id="275" r:id="rId14"/>
    <p:sldId id="270" r:id="rId15"/>
    <p:sldId id="271" r:id="rId16"/>
    <p:sldId id="272" r:id="rId17"/>
    <p:sldId id="273" r:id="rId18"/>
    <p:sldId id="274" r:id="rId19"/>
    <p:sldId id="276" r:id="rId20"/>
    <p:sldId id="269" r:id="rId21"/>
    <p:sldId id="277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600"/>
    <a:srgbClr val="CC00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35" d="100"/>
          <a:sy n="35" d="100"/>
        </p:scale>
        <p:origin x="2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A322-2859-41BF-90B6-3DCEC519E9C4}" type="datetimeFigureOut">
              <a:rPr lang="fr-FR" smtClean="0"/>
              <a:t>20/06/2023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73BBC-BEF7-471A-9D52-AB67685270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060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C96C92-F1E1-44B0-B3EE-9473272D1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EDBE74-8CA3-475A-8E4D-FB39B11D5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4E7510-A20D-448C-8CDB-FDA6A01E6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A18-501B-46B3-891B-524C7761CD4D}" type="datetimeFigureOut">
              <a:rPr lang="fr-FR" smtClean="0"/>
              <a:t>20/06/2023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3DBC47-F28B-47A3-9E77-1D164AB48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F5E247-4330-4010-8737-8A2091D3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CEE5-7B8D-4D30-973B-7FF639087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482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43E60F-79A9-41D5-A10F-3967782D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E00F66-5FF2-466E-B7C5-530339726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BA845B-8937-4BA8-A07E-4E3D46DE3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A18-501B-46B3-891B-524C7761CD4D}" type="datetimeFigureOut">
              <a:rPr lang="fr-FR" smtClean="0"/>
              <a:t>20/06/2023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2694B0-4066-4900-844D-B3910235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F6907B-5155-4D61-8D9F-8ED29D10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CEE5-7B8D-4D30-973B-7FF639087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565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3CD4777-4F20-4BA1-ACA4-C4DC50BC14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6713CEA-38DF-4503-8283-D7B54E70E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F725B4-38C1-40A9-81C7-BF36A185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A18-501B-46B3-891B-524C7761CD4D}" type="datetimeFigureOut">
              <a:rPr lang="fr-FR" smtClean="0"/>
              <a:t>20/06/2023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C45C9-9DA9-4B68-99BE-77015DA4D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93069C-A1AE-48BB-AC9F-B58A76713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CEE5-7B8D-4D30-973B-7FF639087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28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380B69-03DD-449D-8333-C1577CA97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D17F5E-9441-4AAA-8A29-F9495ABD9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EB2922-19C2-46AA-917C-51B66DBA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A18-501B-46B3-891B-524C7761CD4D}" type="datetimeFigureOut">
              <a:rPr lang="fr-FR" smtClean="0"/>
              <a:t>20/06/2023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55A2D0-3755-40D2-93C9-DCE8D1C49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049B31-8B76-43FC-A44B-99D14F37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CEE5-7B8D-4D30-973B-7FF639087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72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19F186-0EB0-4E5F-8E91-99D844F0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213033-F7EE-4F21-8161-3C27694B1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48FB3C-F912-4C4B-816C-C84AABDC1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A18-501B-46B3-891B-524C7761CD4D}" type="datetimeFigureOut">
              <a:rPr lang="fr-FR" smtClean="0"/>
              <a:t>20/06/2023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38F6BF-8A3C-49C8-8FC9-ACCCD4769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9CFB51-4E18-4412-984D-DC4C212F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CEE5-7B8D-4D30-973B-7FF639087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45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64B7B8-D725-4361-B2E4-C5A81527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A714B2-8367-48B3-AC66-738BE1A05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90C7F1-6D27-4AD4-9EA5-1B7CFCC46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1384EF-3EEA-49F2-9AA2-DFE7455D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A18-501B-46B3-891B-524C7761CD4D}" type="datetimeFigureOut">
              <a:rPr lang="fr-FR" smtClean="0"/>
              <a:t>20/06/2023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E62111-BF44-407A-AFC4-491D2916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21DB96-CF3F-4A7A-B7A2-1A678D72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CEE5-7B8D-4D30-973B-7FF639087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790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5036F9-B986-4982-9022-0DDA3C7FD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E4A214-8085-4020-B417-314F2EDEF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BB39C0-596A-49FD-B0CF-C5F0CB44E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720330B-4F5A-4125-8596-02C603F46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71F1AD4-355D-4278-95A3-0E54591CD5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523DEC-679F-4A82-9050-58BC6D90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A18-501B-46B3-891B-524C7761CD4D}" type="datetimeFigureOut">
              <a:rPr lang="fr-FR" smtClean="0"/>
              <a:t>20/06/2023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A801DAE-CF7A-47BB-A1AC-B555BBF83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DAF5F92-4209-4009-939A-A4BAFBA18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CEE5-7B8D-4D30-973B-7FF639087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61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3684FA-D2F9-4EB7-B888-5E365FA29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716EBA-4392-42BE-A161-BFEF4BEA1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A18-501B-46B3-891B-524C7761CD4D}" type="datetimeFigureOut">
              <a:rPr lang="fr-FR" smtClean="0"/>
              <a:t>20/06/2023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003359-1034-4ABB-8D88-7DE49DBB5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322D50B-E09D-4541-99A3-0C8204261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CEE5-7B8D-4D30-973B-7FF639087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76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8009CE2-9AFE-48D7-AD99-DBEEEFFD7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A18-501B-46B3-891B-524C7761CD4D}" type="datetimeFigureOut">
              <a:rPr lang="fr-FR" smtClean="0"/>
              <a:t>20/06/2023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62B10B9-2E27-4FB1-AA89-C372A2FF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CD53A8-EA34-4D42-873A-A015420E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CEE5-7B8D-4D30-973B-7FF639087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06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4BAB84-C493-4F73-BE5F-E00CFC1C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83FA5E-A767-4687-A965-5EF72C9D9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052D2F-34A4-4920-9ED9-A4DDA73AC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097E5EC-728B-4DC0-9027-0ED9CE593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A18-501B-46B3-891B-524C7761CD4D}" type="datetimeFigureOut">
              <a:rPr lang="fr-FR" smtClean="0"/>
              <a:t>20/06/2023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18F603-4D7C-48C5-B3F1-E0D014092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F9371B-B6E7-4A48-BE24-63F02D7FA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CEE5-7B8D-4D30-973B-7FF639087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4562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BFFEE-728C-41D8-83E7-2369A066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297B4E6-08B0-4A69-8E34-15B7E7B235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2B92570-C5E3-44EC-B3B3-483162703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B517CB-3C17-44CE-BF60-A8D2C4572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FA18-501B-46B3-891B-524C7761CD4D}" type="datetimeFigureOut">
              <a:rPr lang="fr-FR" smtClean="0"/>
              <a:t>20/06/2023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C279E2-8B0C-4F47-80CA-0E885791A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1F977C-18F3-41C3-B4E9-9B4A60EE0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CEE5-7B8D-4D30-973B-7FF639087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90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AC97169-569D-4B34-AC6A-DABDB4F81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0BE308-9E64-48F1-8558-D88EF2548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527CD2-1309-48A4-A865-902BDCFFFC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FA18-501B-46B3-891B-524C7761CD4D}" type="datetimeFigureOut">
              <a:rPr lang="fr-FR" smtClean="0"/>
              <a:t>20/06/2023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71B51F-85F6-4396-922F-001F9FEC9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C3ACE6-C583-4D99-B074-958A38FC6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DCEE5-7B8D-4D30-973B-7FF6390877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74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9531F92-DF72-46AA-96AA-5F0A7E52A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422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9852A97-9CD3-4F9F-B697-4D6D96968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513277" cy="2172749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accent1"/>
                </a:solidFill>
                <a:latin typeface="Bauhaus 93" panose="04030905020B02020C02" pitchFamily="82" charset="0"/>
              </a:rPr>
              <a:t>Par Clotilde PARIS, Louise BERILLE et Thaïs DE BOVIS</a:t>
            </a:r>
            <a:br>
              <a:rPr lang="fr-FR" sz="3200" dirty="0">
                <a:solidFill>
                  <a:srgbClr val="FF0000"/>
                </a:solidFill>
              </a:rPr>
            </a:br>
            <a:endParaRPr lang="fr-FR" sz="3200" dirty="0">
              <a:solidFill>
                <a:srgbClr val="FF0000"/>
              </a:solidFill>
              <a:latin typeface="Chiller" panose="04020404031007020602" pitchFamily="8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9EA507-3294-43FF-AC93-3D7722244DA4}"/>
              </a:ext>
            </a:extLst>
          </p:cNvPr>
          <p:cNvSpPr txBox="1"/>
          <p:nvPr/>
        </p:nvSpPr>
        <p:spPr>
          <a:xfrm>
            <a:off x="3075962" y="1543574"/>
            <a:ext cx="62693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solidFill>
                  <a:srgbClr val="C00000"/>
                </a:solidFill>
                <a:latin typeface="Bauhaus 93" panose="04030905020B02020C02" pitchFamily="82" charset="0"/>
              </a:rPr>
              <a:t>Les 6°3 ?</a:t>
            </a:r>
          </a:p>
          <a:p>
            <a:pPr algn="ctr"/>
            <a:r>
              <a:rPr lang="fr-FR" sz="5400" dirty="0">
                <a:solidFill>
                  <a:srgbClr val="C00000"/>
                </a:solidFill>
                <a:latin typeface="Bauhaus 93" panose="04030905020B02020C02" pitchFamily="82" charset="0"/>
              </a:rPr>
              <a:t>Ce sont les meilleurs bien sûr !</a:t>
            </a:r>
          </a:p>
        </p:txBody>
      </p:sp>
    </p:spTree>
    <p:extLst>
      <p:ext uri="{BB962C8B-B14F-4D97-AF65-F5344CB8AC3E}">
        <p14:creationId xmlns:p14="http://schemas.microsoft.com/office/powerpoint/2010/main" val="3733122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EFF0A75-94C7-47EB-908F-94A941222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517" y="198160"/>
            <a:ext cx="5779120" cy="4351338"/>
          </a:xfrm>
          <a:prstGeom prst="rect">
            <a:avLst/>
          </a:prstGeom>
        </p:spPr>
      </p:pic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90441FEF-B4C4-4A1D-8529-83D3CE444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687" y="3429000"/>
            <a:ext cx="5342855" cy="300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34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558BD17-591F-4197-B155-9404914E1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9587" y="379190"/>
            <a:ext cx="8132826" cy="609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0F43BB64-F3BB-48A9-8DEF-5D639D6D7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9893" y="277107"/>
            <a:ext cx="8372213" cy="630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95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FCAC27-EDC2-4785-811B-75D2BE12C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gneto" panose="04030805050802020D02" pitchFamily="82" charset="0"/>
              </a:rPr>
              <a:t>Des champions de 6°3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BE1EBE5-D4CF-46DE-BA0E-F78835728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7250" y="2929731"/>
            <a:ext cx="2857500" cy="21431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A235AC-E722-41D1-A4FC-402BACC21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000" y="3429000"/>
            <a:ext cx="2143125" cy="2857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3492C2C-413D-4EC8-8D6C-2F4834C96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455" y="3429000"/>
            <a:ext cx="2286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11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 6ème par les 6èmes - Saint-Genès La Salle">
            <a:extLst>
              <a:ext uri="{FF2B5EF4-FFF2-40B4-BE49-F238E27FC236}">
                <a16:creationId xmlns:a16="http://schemas.microsoft.com/office/drawing/2014/main" id="{3D99621B-90C0-43DA-9CC8-75B1CAED0A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26" y="817777"/>
            <a:ext cx="9284348" cy="522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00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338FE7-750E-41CF-86DE-2C2D337E9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Merci beaucoup à tous nos professeurs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D73900E-16FF-4A90-AFCE-143AD01F8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1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F73BD3E1-961A-483C-B129-10A0DC11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97"/>
          <a:stretch/>
        </p:blipFill>
        <p:spPr>
          <a:xfrm>
            <a:off x="1429386" y="2447985"/>
            <a:ext cx="1211997" cy="115385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DF6F560-7B28-47AD-8A83-DBFCDBC04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018" y="2082231"/>
            <a:ext cx="1173221" cy="126327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91E4104-3DDF-42DA-A096-FD891F482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386" y="5339279"/>
            <a:ext cx="1485790" cy="148579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F88200-FECB-434D-8F7F-FECD8709F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375" y="3805181"/>
            <a:ext cx="1362680" cy="136268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F11BDAD-FF8C-4296-A88E-9EF2F0058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1353" y="2222730"/>
            <a:ext cx="1153855" cy="115385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D39487B-7EE4-49D7-929C-5B15AB5215CE}"/>
              </a:ext>
            </a:extLst>
          </p:cNvPr>
          <p:cNvSpPr txBox="1"/>
          <p:nvPr/>
        </p:nvSpPr>
        <p:spPr>
          <a:xfrm>
            <a:off x="449467" y="584478"/>
            <a:ext cx="291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C00000"/>
                </a:solidFill>
                <a:latin typeface="Algerian" panose="04020705040A02060702" pitchFamily="82" charset="0"/>
              </a:rPr>
              <a:t>Mme De Mayo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BC881B6-3291-4191-88B7-524AFE3206E0}"/>
              </a:ext>
            </a:extLst>
          </p:cNvPr>
          <p:cNvSpPr txBox="1"/>
          <p:nvPr/>
        </p:nvSpPr>
        <p:spPr>
          <a:xfrm>
            <a:off x="9286613" y="592784"/>
            <a:ext cx="2734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C000"/>
                </a:solidFill>
                <a:latin typeface="Bauhaus 93" panose="04030905020B02020C02" pitchFamily="82" charset="0"/>
              </a:rPr>
              <a:t>Mr Julien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7E26F64-F756-443D-8711-F78883C1C41D}"/>
              </a:ext>
            </a:extLst>
          </p:cNvPr>
          <p:cNvSpPr txBox="1"/>
          <p:nvPr/>
        </p:nvSpPr>
        <p:spPr>
          <a:xfrm>
            <a:off x="8679722" y="1976654"/>
            <a:ext cx="3036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92D050"/>
                </a:solidFill>
                <a:latin typeface="Blackadder ITC" panose="04020505051007020D02" pitchFamily="82" charset="0"/>
              </a:rPr>
              <a:t>Mme Graillon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6690C34-F134-444A-B320-3930265A9D95}"/>
              </a:ext>
            </a:extLst>
          </p:cNvPr>
          <p:cNvSpPr txBox="1"/>
          <p:nvPr/>
        </p:nvSpPr>
        <p:spPr>
          <a:xfrm>
            <a:off x="364761" y="2046887"/>
            <a:ext cx="291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Broadway" panose="04040905080B02020502" pitchFamily="82" charset="0"/>
              </a:rPr>
              <a:t>Leïla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9B73FD1-D6C2-4221-9DFF-E2DA28653CFD}"/>
              </a:ext>
            </a:extLst>
          </p:cNvPr>
          <p:cNvSpPr txBox="1"/>
          <p:nvPr/>
        </p:nvSpPr>
        <p:spPr>
          <a:xfrm>
            <a:off x="4698667" y="2022416"/>
            <a:ext cx="2793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2060"/>
                </a:solidFill>
                <a:latin typeface="Chiller" panose="04020404031007020602" pitchFamily="82" charset="0"/>
              </a:rPr>
              <a:t>Mr Gory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A629B3B-FA29-4F17-B04F-83D13C0E0D06}"/>
              </a:ext>
            </a:extLst>
          </p:cNvPr>
          <p:cNvSpPr txBox="1"/>
          <p:nvPr/>
        </p:nvSpPr>
        <p:spPr>
          <a:xfrm>
            <a:off x="6695431" y="3100441"/>
            <a:ext cx="264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4">
                    <a:lumMod val="50000"/>
                  </a:schemeClr>
                </a:solidFill>
                <a:latin typeface="Castellar" panose="020A0402060406010301" pitchFamily="18" charset="0"/>
              </a:rPr>
              <a:t>Mr Leonelli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3380F5-A3CB-487B-87EE-B806F3D01C18}"/>
              </a:ext>
            </a:extLst>
          </p:cNvPr>
          <p:cNvSpPr txBox="1"/>
          <p:nvPr/>
        </p:nvSpPr>
        <p:spPr>
          <a:xfrm>
            <a:off x="369116" y="4518725"/>
            <a:ext cx="2910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Mme Szczepaniak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BCF472-FD4F-4DF4-B9B1-88844E416462}"/>
              </a:ext>
            </a:extLst>
          </p:cNvPr>
          <p:cNvSpPr txBox="1"/>
          <p:nvPr/>
        </p:nvSpPr>
        <p:spPr>
          <a:xfrm>
            <a:off x="6792199" y="4598980"/>
            <a:ext cx="2298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6">
                    <a:lumMod val="50000"/>
                  </a:schemeClr>
                </a:solidFill>
                <a:latin typeface="Curlz MT" panose="04040404050702020202" pitchFamily="82" charset="0"/>
              </a:rPr>
              <a:t>Mr Antonini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F839216-6C77-4496-B687-0DF3E7454522}"/>
              </a:ext>
            </a:extLst>
          </p:cNvPr>
          <p:cNvSpPr txBox="1"/>
          <p:nvPr/>
        </p:nvSpPr>
        <p:spPr>
          <a:xfrm>
            <a:off x="5449481" y="6033455"/>
            <a:ext cx="1996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FFFF"/>
                </a:solidFill>
                <a:latin typeface="Freestyle Script" panose="030804020302050B0404" pitchFamily="66" charset="0"/>
              </a:rPr>
              <a:t>Mme André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8F6D409-C3C8-4349-98B3-87A01B8E7660}"/>
              </a:ext>
            </a:extLst>
          </p:cNvPr>
          <p:cNvSpPr txBox="1"/>
          <p:nvPr/>
        </p:nvSpPr>
        <p:spPr>
          <a:xfrm>
            <a:off x="9698046" y="5185741"/>
            <a:ext cx="278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CC0099"/>
                </a:solidFill>
                <a:latin typeface="Cooper Black" panose="0208090404030B020404" pitchFamily="18" charset="0"/>
              </a:rPr>
              <a:t>Mr </a:t>
            </a:r>
            <a:r>
              <a:rPr lang="fr-FR" sz="3200" dirty="0" err="1">
                <a:solidFill>
                  <a:srgbClr val="CC0099"/>
                </a:solidFill>
                <a:latin typeface="Cooper Black" panose="0208090404030B020404" pitchFamily="18" charset="0"/>
              </a:rPr>
              <a:t>Pece</a:t>
            </a:r>
            <a:endParaRPr lang="fr-FR" sz="3200" dirty="0">
              <a:solidFill>
                <a:srgbClr val="CC0099"/>
              </a:solidFill>
              <a:latin typeface="Cooper Black" panose="0208090404030B0204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C0D38AC-0692-4D0C-A112-6D98EB35CC2D}"/>
              </a:ext>
            </a:extLst>
          </p:cNvPr>
          <p:cNvSpPr txBox="1"/>
          <p:nvPr/>
        </p:nvSpPr>
        <p:spPr>
          <a:xfrm>
            <a:off x="3952047" y="3456892"/>
            <a:ext cx="299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6600"/>
                </a:solidFill>
                <a:latin typeface="French Script MT" panose="03020402040607040605" pitchFamily="66" charset="0"/>
              </a:rPr>
              <a:t>Mme Vitalis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3ED5475-5D03-4A42-A556-D1353436ECDC}"/>
              </a:ext>
            </a:extLst>
          </p:cNvPr>
          <p:cNvSpPr txBox="1"/>
          <p:nvPr/>
        </p:nvSpPr>
        <p:spPr>
          <a:xfrm>
            <a:off x="4584583" y="592783"/>
            <a:ext cx="169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Gill Sans MT Ext Condensed Bold" panose="020B0902020104020203" pitchFamily="34" charset="0"/>
              </a:rPr>
              <a:t>Mme Heyraud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51B143-36A8-4AE6-816D-4FD645CD8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8171" y="1155759"/>
            <a:ext cx="532740" cy="72044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2F3212A-3954-4CEE-92F7-D82F4791F1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64179">
            <a:off x="8117722" y="792595"/>
            <a:ext cx="678809" cy="67880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02DBD05-4F0D-41D7-A985-BBB94454B1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434" y="479206"/>
            <a:ext cx="742906" cy="74290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9F17C45-EA1C-4592-BBDC-6622F5A259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3760" y="3545921"/>
            <a:ext cx="634286" cy="63428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DC92CD2-97E6-4E67-B41B-A6E5829615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2362" y="5770516"/>
            <a:ext cx="885210" cy="74056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F64961A-FF32-4B45-96C9-9DE298D9CF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6887" y="4891367"/>
            <a:ext cx="457089" cy="58676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CDC6DB2-AE5D-4688-9861-C0E43AEC53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5306" y="5354178"/>
            <a:ext cx="1358553" cy="135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EFBE3B-6C1B-45A7-9C8D-AE77CED82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5"/>
                </a:solidFill>
                <a:latin typeface="Georgia" panose="02040502050405020303" pitchFamily="18" charset="0"/>
              </a:rPr>
              <a:t>Mais aussi…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7EF54F-CD50-4BA2-8D99-F2E445585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Mr Boukraa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Mme Vuilmet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Mme Chabartier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Ink Free" panose="03080402000500000000" pitchFamily="66" charset="0"/>
              </a:rPr>
              <a:t>Et bien d’autres encore…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CBE58A-15F6-4F51-8CF4-18F2D9728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011" y="1388683"/>
            <a:ext cx="5279439" cy="4223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1221407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11AD8C-D853-4EB4-B502-2EEF1B22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527"/>
            <a:ext cx="10515600" cy="5372945"/>
          </a:xfrm>
        </p:spPr>
        <p:txBody>
          <a:bodyPr>
            <a:normAutofit/>
          </a:bodyPr>
          <a:lstStyle/>
          <a:p>
            <a:pPr algn="ctr"/>
            <a:r>
              <a:rPr lang="fr-FR" sz="9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Et pour finir merci à notre merveilleuse classe</a:t>
            </a:r>
          </a:p>
        </p:txBody>
      </p:sp>
    </p:spTree>
    <p:extLst>
      <p:ext uri="{BB962C8B-B14F-4D97-AF65-F5344CB8AC3E}">
        <p14:creationId xmlns:p14="http://schemas.microsoft.com/office/powerpoint/2010/main" val="18698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873E427-832D-4535-9651-A8FA49FBF0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79"/>
          <a:stretch/>
        </p:blipFill>
        <p:spPr>
          <a:xfrm>
            <a:off x="4261607" y="545286"/>
            <a:ext cx="2086836" cy="1951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C5C2F3-8281-490C-A353-E469DECE0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952" y="2511353"/>
            <a:ext cx="1551879" cy="157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A40D69A-DEA1-49A4-9F85-21D198A08EAB}"/>
              </a:ext>
            </a:extLst>
          </p:cNvPr>
          <p:cNvSpPr txBox="1"/>
          <p:nvPr/>
        </p:nvSpPr>
        <p:spPr>
          <a:xfrm>
            <a:off x="947956" y="2005779"/>
            <a:ext cx="1249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Cooper Black" panose="0208090404030B020404" pitchFamily="18" charset="0"/>
              </a:rPr>
              <a:t>Louise B</a:t>
            </a:r>
          </a:p>
          <a:p>
            <a:r>
              <a:rPr lang="fr-FR" dirty="0">
                <a:solidFill>
                  <a:srgbClr val="C00000"/>
                </a:solidFill>
                <a:latin typeface="Cooper Black" panose="0208090404030B020404" pitchFamily="18" charset="0"/>
              </a:rPr>
              <a:t>Paola</a:t>
            </a:r>
          </a:p>
          <a:p>
            <a:r>
              <a:rPr lang="fr-FR" dirty="0">
                <a:solidFill>
                  <a:srgbClr val="C00000"/>
                </a:solidFill>
                <a:latin typeface="Cooper Black" panose="0208090404030B020404" pitchFamily="18" charset="0"/>
              </a:rPr>
              <a:t>Thaïs</a:t>
            </a:r>
          </a:p>
          <a:p>
            <a:r>
              <a:rPr lang="fr-FR" dirty="0">
                <a:solidFill>
                  <a:srgbClr val="C00000"/>
                </a:solidFill>
                <a:latin typeface="Cooper Black" panose="0208090404030B020404" pitchFamily="18" charset="0"/>
              </a:rPr>
              <a:t>Clotilde</a:t>
            </a:r>
          </a:p>
          <a:p>
            <a:r>
              <a:rPr lang="fr-FR" dirty="0">
                <a:solidFill>
                  <a:srgbClr val="C00000"/>
                </a:solidFill>
                <a:latin typeface="Cooper Black" panose="0208090404030B020404" pitchFamily="18" charset="0"/>
              </a:rPr>
              <a:t>Julie</a:t>
            </a:r>
          </a:p>
          <a:p>
            <a:r>
              <a:rPr lang="fr-FR" dirty="0">
                <a:solidFill>
                  <a:srgbClr val="C00000"/>
                </a:solidFill>
                <a:latin typeface="Cooper Black" panose="0208090404030B020404" pitchFamily="18" charset="0"/>
              </a:rPr>
              <a:t>Lison</a:t>
            </a:r>
          </a:p>
          <a:p>
            <a:r>
              <a:rPr lang="fr-FR" dirty="0">
                <a:solidFill>
                  <a:srgbClr val="C00000"/>
                </a:solidFill>
                <a:latin typeface="Cooper Black" panose="0208090404030B020404" pitchFamily="18" charset="0"/>
              </a:rPr>
              <a:t>Camille</a:t>
            </a:r>
          </a:p>
          <a:p>
            <a:r>
              <a:rPr lang="fr-FR" dirty="0">
                <a:solidFill>
                  <a:srgbClr val="C00000"/>
                </a:solidFill>
                <a:latin typeface="Cooper Black" panose="0208090404030B020404" pitchFamily="18" charset="0"/>
              </a:rPr>
              <a:t>Sacha</a:t>
            </a:r>
          </a:p>
          <a:p>
            <a:r>
              <a:rPr lang="fr-FR" dirty="0">
                <a:solidFill>
                  <a:srgbClr val="C00000"/>
                </a:solidFill>
                <a:latin typeface="Cooper Black" panose="0208090404030B020404" pitchFamily="18" charset="0"/>
              </a:rPr>
              <a:t>Pénélope</a:t>
            </a:r>
          </a:p>
          <a:p>
            <a:r>
              <a:rPr lang="fr-FR" dirty="0">
                <a:solidFill>
                  <a:srgbClr val="C00000"/>
                </a:solidFill>
                <a:latin typeface="Cooper Black" panose="0208090404030B020404" pitchFamily="18" charset="0"/>
              </a:rPr>
              <a:t>Louise D</a:t>
            </a:r>
          </a:p>
          <a:p>
            <a:r>
              <a:rPr lang="fr-FR" dirty="0">
                <a:solidFill>
                  <a:srgbClr val="C00000"/>
                </a:solidFill>
                <a:latin typeface="Cooper Black" panose="0208090404030B020404" pitchFamily="18" charset="0"/>
              </a:rPr>
              <a:t>Shanna</a:t>
            </a:r>
          </a:p>
          <a:p>
            <a:r>
              <a:rPr lang="fr-FR" dirty="0">
                <a:solidFill>
                  <a:srgbClr val="C00000"/>
                </a:solidFill>
                <a:latin typeface="Cooper Black" panose="0208090404030B020404" pitchFamily="18" charset="0"/>
              </a:rPr>
              <a:t>Marie</a:t>
            </a:r>
          </a:p>
          <a:p>
            <a:r>
              <a:rPr lang="fr-FR" dirty="0">
                <a:solidFill>
                  <a:srgbClr val="C00000"/>
                </a:solidFill>
                <a:latin typeface="Cooper Black" panose="0208090404030B020404" pitchFamily="18" charset="0"/>
              </a:rPr>
              <a:t>Anna</a:t>
            </a:r>
          </a:p>
          <a:p>
            <a:r>
              <a:rPr lang="fr-FR" dirty="0">
                <a:solidFill>
                  <a:srgbClr val="C00000"/>
                </a:solidFill>
                <a:latin typeface="Cooper Black" panose="0208090404030B020404" pitchFamily="18" charset="0"/>
              </a:rPr>
              <a:t>Lou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93BF73-8240-411F-89DE-0E006522DC79}"/>
              </a:ext>
            </a:extLst>
          </p:cNvPr>
          <p:cNvSpPr txBox="1"/>
          <p:nvPr/>
        </p:nvSpPr>
        <p:spPr>
          <a:xfrm>
            <a:off x="7345960" y="620785"/>
            <a:ext cx="363243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Baptiste</a:t>
            </a:r>
          </a:p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Raphaël</a:t>
            </a:r>
          </a:p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Antoine</a:t>
            </a:r>
          </a:p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Lukas</a:t>
            </a:r>
          </a:p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Arthur</a:t>
            </a:r>
          </a:p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Gabriel L</a:t>
            </a:r>
          </a:p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Gabriel B</a:t>
            </a:r>
          </a:p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Gabriel F</a:t>
            </a:r>
          </a:p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Maxime</a:t>
            </a:r>
          </a:p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Ilyas</a:t>
            </a:r>
          </a:p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Jacques</a:t>
            </a:r>
          </a:p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Jean-Benoît</a:t>
            </a:r>
          </a:p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Léonard</a:t>
            </a:r>
          </a:p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Noé</a:t>
            </a:r>
          </a:p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Anthony</a:t>
            </a:r>
          </a:p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Alexandre</a:t>
            </a:r>
          </a:p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Grégoire</a:t>
            </a:r>
          </a:p>
          <a:p>
            <a:r>
              <a:rPr lang="fr-FR" dirty="0">
                <a:solidFill>
                  <a:srgbClr val="00B0F0"/>
                </a:solidFill>
                <a:latin typeface="Cooper Black" panose="0208090404030B020404" pitchFamily="18" charset="0"/>
              </a:rPr>
              <a:t>Oscar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896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3E2492-8AB3-4DF1-9818-AEF374377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58" y="2151981"/>
            <a:ext cx="10515600" cy="2856247"/>
          </a:xfrm>
        </p:spPr>
        <p:txBody>
          <a:bodyPr>
            <a:noAutofit/>
          </a:bodyPr>
          <a:lstStyle/>
          <a:p>
            <a:pPr algn="ctr"/>
            <a:r>
              <a:rPr lang="fr-FR" sz="9600" dirty="0">
                <a:latin typeface="Colonna MT" panose="04020805060202030203" pitchFamily="82" charset="0"/>
              </a:rPr>
              <a:t>Quelques photos de l’American Camp</a:t>
            </a:r>
          </a:p>
        </p:txBody>
      </p:sp>
    </p:spTree>
    <p:extLst>
      <p:ext uri="{BB962C8B-B14F-4D97-AF65-F5344CB8AC3E}">
        <p14:creationId xmlns:p14="http://schemas.microsoft.com/office/powerpoint/2010/main" val="66438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41CE0DF-CCCF-4F5E-BC4C-5A5BC350E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0767" y="1312178"/>
            <a:ext cx="6350465" cy="423364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3972AF0-7FEB-4534-90F8-F708B9031D07}"/>
              </a:ext>
            </a:extLst>
          </p:cNvPr>
          <p:cNvSpPr txBox="1"/>
          <p:nvPr/>
        </p:nvSpPr>
        <p:spPr>
          <a:xfrm>
            <a:off x="6333688" y="2189527"/>
            <a:ext cx="19965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0" dirty="0">
                <a:latin typeface="Algerian" panose="04020705040A02060702" pitchFamily="8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2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C2311A-F9A8-430A-A376-EC73A4680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6000" dirty="0">
                <a:latin typeface="Bodoni MT Condensed" panose="02070606080606020203" pitchFamily="18" charset="0"/>
              </a:rPr>
              <a:t>Merci </a:t>
            </a:r>
            <a:r>
              <a:rPr lang="fr-FR" sz="6000" dirty="0">
                <a:solidFill>
                  <a:srgbClr val="FF0000"/>
                </a:solidFill>
                <a:latin typeface="Bodoni MT Condensed" panose="02070606080606020203" pitchFamily="18" charset="0"/>
              </a:rPr>
              <a:t>BEAUCOUP</a:t>
            </a:r>
            <a:r>
              <a:rPr lang="fr-FR" sz="6000" dirty="0">
                <a:latin typeface="Bodoni MT Condensed" panose="02070606080606020203" pitchFamily="18" charset="0"/>
              </a:rPr>
              <a:t> pour cette </a:t>
            </a:r>
            <a:r>
              <a:rPr lang="fr-FR" sz="6000" dirty="0">
                <a:solidFill>
                  <a:srgbClr val="FF0000"/>
                </a:solidFill>
                <a:latin typeface="Bodoni MT Condensed" panose="02070606080606020203" pitchFamily="18" charset="0"/>
              </a:rPr>
              <a:t>INCROYABLE</a:t>
            </a:r>
            <a:r>
              <a:rPr lang="fr-FR" sz="6000" dirty="0">
                <a:latin typeface="Bodoni MT Condensed" panose="02070606080606020203" pitchFamily="18" charset="0"/>
              </a:rPr>
              <a:t> année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A9F7081-26A5-4537-9F8B-4B03F745F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EC2C6D0-D86B-48CA-990B-687C241BD97D}"/>
              </a:ext>
            </a:extLst>
          </p:cNvPr>
          <p:cNvSpPr txBox="1"/>
          <p:nvPr/>
        </p:nvSpPr>
        <p:spPr>
          <a:xfrm>
            <a:off x="4871207" y="6176963"/>
            <a:ext cx="244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lgerian" panose="04020705040A02060702" pitchFamily="82" charset="0"/>
              </a:rPr>
              <a:t>6°3 EN FORCE</a:t>
            </a:r>
          </a:p>
        </p:txBody>
      </p:sp>
    </p:spTree>
    <p:extLst>
      <p:ext uri="{BB962C8B-B14F-4D97-AF65-F5344CB8AC3E}">
        <p14:creationId xmlns:p14="http://schemas.microsoft.com/office/powerpoint/2010/main" val="18512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1445B35-84DA-43D6-BBF0-833BBC988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9819290">
            <a:off x="554086" y="813732"/>
            <a:ext cx="2913211" cy="21921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CB495C-8633-4CC2-892B-EB8C63297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98074">
            <a:off x="8725581" y="693977"/>
            <a:ext cx="2799042" cy="2108139"/>
          </a:xfrm>
          <a:prstGeom prst="rect">
            <a:avLst/>
          </a:prstGeom>
        </p:spPr>
      </p:pic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A2524246-5F03-400E-936D-BD7D14639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887" y="374329"/>
            <a:ext cx="2678733" cy="2015747"/>
          </a:xfrm>
          <a:prstGeom prst="rect">
            <a:avLst/>
          </a:prstGeom>
        </p:spPr>
      </p:pic>
      <p:pic>
        <p:nvPicPr>
          <p:cNvPr id="8" name="Espace réservé du contenu 3">
            <a:extLst>
              <a:ext uri="{FF2B5EF4-FFF2-40B4-BE49-F238E27FC236}">
                <a16:creationId xmlns:a16="http://schemas.microsoft.com/office/drawing/2014/main" id="{E555BD0C-CCF4-4069-9A55-44F0842D0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04133">
            <a:off x="1103767" y="4019579"/>
            <a:ext cx="2804567" cy="2110437"/>
          </a:xfrm>
          <a:prstGeom prst="rect">
            <a:avLst/>
          </a:prstGeom>
        </p:spPr>
      </p:pic>
      <p:pic>
        <p:nvPicPr>
          <p:cNvPr id="9" name="Espace réservé du contenu 3">
            <a:extLst>
              <a:ext uri="{FF2B5EF4-FFF2-40B4-BE49-F238E27FC236}">
                <a16:creationId xmlns:a16="http://schemas.microsoft.com/office/drawing/2014/main" id="{F419800F-E54E-428C-9040-EDAF3F679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70680">
            <a:off x="9127223" y="4320048"/>
            <a:ext cx="2351562" cy="1769551"/>
          </a:xfrm>
          <a:prstGeom prst="rect">
            <a:avLst/>
          </a:prstGeom>
        </p:spPr>
      </p:pic>
      <p:pic>
        <p:nvPicPr>
          <p:cNvPr id="10" name="Espace réservé du contenu 3">
            <a:extLst>
              <a:ext uri="{FF2B5EF4-FFF2-40B4-BE49-F238E27FC236}">
                <a16:creationId xmlns:a16="http://schemas.microsoft.com/office/drawing/2014/main" id="{C943B7C9-BD63-4F59-8B1E-B60D253AC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60695">
            <a:off x="6602560" y="2421529"/>
            <a:ext cx="2351573" cy="1769559"/>
          </a:xfrm>
          <a:prstGeom prst="rect">
            <a:avLst/>
          </a:prstGeom>
        </p:spPr>
      </p:pic>
      <p:pic>
        <p:nvPicPr>
          <p:cNvPr id="11" name="Espace réservé du contenu 3">
            <a:extLst>
              <a:ext uri="{FF2B5EF4-FFF2-40B4-BE49-F238E27FC236}">
                <a16:creationId xmlns:a16="http://schemas.microsoft.com/office/drawing/2014/main" id="{C4B2803E-3751-4AFD-B204-6D7759EB93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79257">
            <a:off x="4434679" y="4515224"/>
            <a:ext cx="2819147" cy="212140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DA7FFEF-B264-4F49-A73A-8CFB891D6761}"/>
              </a:ext>
            </a:extLst>
          </p:cNvPr>
          <p:cNvSpPr txBox="1"/>
          <p:nvPr/>
        </p:nvSpPr>
        <p:spPr>
          <a:xfrm>
            <a:off x="3466183" y="2968477"/>
            <a:ext cx="2378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Blackadder ITC" panose="04020505051007020D02" pitchFamily="82" charset="0"/>
              </a:rPr>
              <a:t>Nos élèves fièrement diplômé(e)s</a:t>
            </a:r>
          </a:p>
        </p:txBody>
      </p:sp>
    </p:spTree>
    <p:extLst>
      <p:ext uri="{BB962C8B-B14F-4D97-AF65-F5344CB8AC3E}">
        <p14:creationId xmlns:p14="http://schemas.microsoft.com/office/powerpoint/2010/main" val="3026590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1A8331-4F79-4457-B09C-C9E66619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      </a:t>
            </a:r>
            <a:r>
              <a:rPr lang="fr-FR" u="sng" dirty="0"/>
              <a:t>Lancer des diplômes</a:t>
            </a:r>
          </a:p>
        </p:txBody>
      </p:sp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9E880936-0CAC-4EA7-A42F-2CCCB4410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0083" y="1842402"/>
            <a:ext cx="6411834" cy="482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53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264D7-C845-47E7-A1F4-5BF3F0E42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 SemiBold Condensed" panose="020B0502040204020203" pitchFamily="34" charset="0"/>
              </a:rPr>
              <a:t>Un souvenir de Porquerolles …</a:t>
            </a:r>
          </a:p>
        </p:txBody>
      </p:sp>
      <p:pic>
        <p:nvPicPr>
          <p:cNvPr id="8" name="Espace réservé du contenu 6">
            <a:extLst>
              <a:ext uri="{FF2B5EF4-FFF2-40B4-BE49-F238E27FC236}">
                <a16:creationId xmlns:a16="http://schemas.microsoft.com/office/drawing/2014/main" id="{B8734879-462D-4A16-BD46-21CB56784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3847" y="1761162"/>
            <a:ext cx="6284305" cy="47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93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12EAB5F9-81E6-49B3-9B29-1B085E60F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7915" y="279981"/>
            <a:ext cx="8397380" cy="629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4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14875422-C990-4B60-8421-779AECA7B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558" y="254509"/>
            <a:ext cx="4780409" cy="634898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A7A09B5-7627-433A-AB14-B50CBBB34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002" y="1252539"/>
            <a:ext cx="3267739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8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C447611-1C0B-4804-8093-B1C4B8E7F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370" y="1012971"/>
            <a:ext cx="7081259" cy="53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9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4B25956-C22F-423C-B59F-FD2FDFA5D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1"/>
          <a:stretch/>
        </p:blipFill>
        <p:spPr>
          <a:xfrm>
            <a:off x="1724232" y="950053"/>
            <a:ext cx="8743536" cy="49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4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146</Words>
  <Application>Microsoft Office PowerPoint</Application>
  <PresentationFormat>Grand écran</PresentationFormat>
  <Paragraphs>62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45" baseType="lpstr">
      <vt:lpstr>Algerian</vt:lpstr>
      <vt:lpstr>Arial</vt:lpstr>
      <vt:lpstr>Bahnschrift SemiBold Condensed</vt:lpstr>
      <vt:lpstr>Bauhaus 93</vt:lpstr>
      <vt:lpstr>Bernard MT Condensed</vt:lpstr>
      <vt:lpstr>Blackadder ITC</vt:lpstr>
      <vt:lpstr>Bodoni MT Condensed</vt:lpstr>
      <vt:lpstr>Broadway</vt:lpstr>
      <vt:lpstr>Calibri</vt:lpstr>
      <vt:lpstr>Calibri Light</vt:lpstr>
      <vt:lpstr>Castellar</vt:lpstr>
      <vt:lpstr>Chiller</vt:lpstr>
      <vt:lpstr>Colonna MT</vt:lpstr>
      <vt:lpstr>Cooper Black</vt:lpstr>
      <vt:lpstr>Curlz MT</vt:lpstr>
      <vt:lpstr>Forte</vt:lpstr>
      <vt:lpstr>Freestyle Script</vt:lpstr>
      <vt:lpstr>French Script MT</vt:lpstr>
      <vt:lpstr>Georgia</vt:lpstr>
      <vt:lpstr>Gill Sans MT Ext Condensed Bold</vt:lpstr>
      <vt:lpstr>Ink Free</vt:lpstr>
      <vt:lpstr>Magneto</vt:lpstr>
      <vt:lpstr>Wingdings</vt:lpstr>
      <vt:lpstr>Thème Office</vt:lpstr>
      <vt:lpstr>Par Clotilde PARIS, Louise BERILLE et Thaïs DE BOVIS </vt:lpstr>
      <vt:lpstr>Quelques photos de l’American Camp</vt:lpstr>
      <vt:lpstr>Présentation PowerPoint</vt:lpstr>
      <vt:lpstr>      Lancer des diplômes</vt:lpstr>
      <vt:lpstr>Un souvenir de Porquerolles 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 champions de 6°3</vt:lpstr>
      <vt:lpstr>Présentation PowerPoint</vt:lpstr>
      <vt:lpstr>Merci beaucoup à tous nos professeurs</vt:lpstr>
      <vt:lpstr>Présentation PowerPoint</vt:lpstr>
      <vt:lpstr>Mais aussi…</vt:lpstr>
      <vt:lpstr>Et pour finir merci à notre merveilleuse classe</vt:lpstr>
      <vt:lpstr>Présentation PowerPoint</vt:lpstr>
      <vt:lpstr>Présentation PowerPoint</vt:lpstr>
      <vt:lpstr>Merci BEAUCOUP pour cette INCROYABLE année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 Clotilde PARIS et Louise BERILLE Déléguée et éco-déléguée</dc:title>
  <dc:creator>BERILLE Louise Catherine</dc:creator>
  <cp:lastModifiedBy>BERILLE, Matthieu (DREETS-PACA)</cp:lastModifiedBy>
  <cp:revision>17</cp:revision>
  <dcterms:created xsi:type="dcterms:W3CDTF">2023-06-16T11:14:28Z</dcterms:created>
  <dcterms:modified xsi:type="dcterms:W3CDTF">2023-06-20T15:18:17Z</dcterms:modified>
</cp:coreProperties>
</file>