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93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6858000"/>
  <p:notesSz cx="6797675" cy="9929813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899" autoAdjust="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22AFC0DF-29A2-457C-BB4A-DA7CEDB5C8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à la date 2">
            <a:extLst>
              <a:ext uri="{FF2B5EF4-FFF2-40B4-BE49-F238E27FC236}">
                <a16:creationId xmlns:a16="http://schemas.microsoft.com/office/drawing/2014/main" id="{2FECA684-AC1E-4F1C-8341-26FD7112E7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E7008D4-0BAA-4707-9BD2-00C662926ACB}" type="datetime1">
              <a:rPr lang="fr-FR" smtClean="0"/>
              <a:t>05/07/2024</a:t>
            </a:fld>
            <a:endParaRPr lang="fr-FR" dirty="0"/>
          </a:p>
        </p:txBody>
      </p:sp>
      <p:sp>
        <p:nvSpPr>
          <p:cNvPr id="4" name="Espace réservé au pied de page 3">
            <a:extLst>
              <a:ext uri="{FF2B5EF4-FFF2-40B4-BE49-F238E27FC236}">
                <a16:creationId xmlns:a16="http://schemas.microsoft.com/office/drawing/2014/main" id="{5F724BCD-7351-497C-9ED7-D3FE9D8D9E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AAB947-A9B5-480E-98DD-5622B69F24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DF4D086-6AEA-4AB4-A023-0085B81A63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6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à la date 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FEB60-09EF-416A-A0B0-E3A2D3B854C6}" type="datetime1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37BF602-06E2-416F-A0C6-72E3CC2DE1E7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6710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37BF602-06E2-416F-A0C6-72E3CC2DE1E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15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Cliquez pour modifier le style du titre</a:t>
            </a:r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fr-FR" noProof="0" smtClean="0"/>
              <a:t>Modifier le style des sous-titres du masque</a:t>
            </a:r>
            <a:endParaRPr lang="fr-FR" noProof="0"/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60355984-D40A-4C82-9C58-31EFD7D2CA67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3" name="Connecteur droit 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ABE315-A78A-4C92-8E53-AC1CB7925421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fr-FR" noProof="0"/>
              <a:t>Cliquez pour modifier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680CAD-52E5-4AAA-8D31-FD087D49C938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7" name="Connecteur droit 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85E85F-F430-4B9D-B049-EE74380640DF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fr-FR" noProof="0"/>
              <a:t>Modifiez le style du titre maître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E5099F-0D89-4174-9662-792E0785876A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182956-69C3-4610-85E8-9A3526DEEFB7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à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EE2424-F68C-47AE-A3DB-242BD930195F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8" name="Espace réservé a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à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39B952-A6FE-4254-AB8F-594AB7647CD9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4" name="Espace réservé a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à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789C87-0557-4BAC-A71F-AD2338FDC33C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fr-FR" noProof="0"/>
              <a:t>Modifiez le style du titre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C254F6-308B-4B41-8F45-F913D3D9DDE3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e l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B04E3A-25E5-450A-8AC5-2D1E7E56481E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8B7A9ED8-B4B5-4792-A5DD-4E86A0745FFD}" type="datetime1">
              <a:rPr lang="fr-FR" noProof="0" smtClean="0"/>
              <a:t>05/07/2024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8" name="Connecteur droit 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055475" y="528300"/>
            <a:ext cx="5053949" cy="335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latin typeface="+mj-lt"/>
              </a:rPr>
              <a:t>M.P. CHABARTIER </a:t>
            </a:r>
            <a:r>
              <a:rPr lang="fr-FR" sz="1300" b="0" kern="1200" dirty="0" smtClean="0">
                <a:latin typeface="+mn-lt"/>
              </a:rPr>
              <a:t>Chef d’établissement Coordonnateur</a:t>
            </a:r>
            <a:endParaRPr lang="fr-FR" sz="1300" b="0" kern="1200" dirty="0">
              <a:latin typeface="+mn-lt"/>
            </a:endParaRPr>
          </a:p>
        </p:txBody>
      </p:sp>
      <p:sp>
        <p:nvSpPr>
          <p:cNvPr id="32" name="Rectangle 3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1221258" y="2981603"/>
            <a:ext cx="1345851" cy="6122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N.MARTELLI</a:t>
            </a:r>
            <a:r>
              <a:rPr lang="fr-FR" sz="1300" kern="1200" dirty="0">
                <a:latin typeface="+mj-lt"/>
              </a:rPr>
              <a:t/>
            </a:r>
            <a:br>
              <a:rPr lang="fr-FR" sz="1300" kern="1200" dirty="0">
                <a:latin typeface="+mj-lt"/>
              </a:rPr>
            </a:b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Secrétaire </a:t>
            </a:r>
            <a:r>
              <a:rPr lang="fr-FR" sz="1300" b="0" kern="1200" dirty="0">
                <a:solidFill>
                  <a:prstClr val="black"/>
                </a:solidFill>
                <a:ea typeface="+mn-ea"/>
                <a:cs typeface="+mn-cs"/>
              </a:rPr>
              <a:t>de direction</a:t>
            </a:r>
          </a:p>
        </p:txBody>
      </p:sp>
      <p:sp>
        <p:nvSpPr>
          <p:cNvPr id="22" name="Rectangle 21" descr="Niveau de hiérarchie 2 Article 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5465618" y="3953464"/>
            <a:ext cx="5614611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kern="1200" dirty="0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Assistants d’éducation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A.Alexandre</a:t>
            </a:r>
            <a:r>
              <a:rPr lang="fr-FR" sz="1300" dirty="0">
                <a:solidFill>
                  <a:prstClr val="black"/>
                </a:solidFill>
                <a:latin typeface="+mj-lt"/>
              </a:rPr>
              <a:t>-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S.Boukraa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L.Canavese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G.Dauplat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S.Gregori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D.Hamon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I.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Karsai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M.Maccharini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E.Maynadier</a:t>
            </a:r>
            <a:r>
              <a:rPr lang="fr-FR" sz="1300" dirty="0">
                <a:solidFill>
                  <a:prstClr val="black"/>
                </a:solidFill>
                <a:latin typeface="+mj-lt"/>
              </a:rPr>
              <a:t>-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C.Pastega</a:t>
            </a:r>
            <a:r>
              <a:rPr lang="fr-FR" sz="1300" dirty="0">
                <a:solidFill>
                  <a:prstClr val="black"/>
                </a:solidFill>
                <a:latin typeface="+mj-lt"/>
              </a:rPr>
              <a:t>-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F.Puig-S.Vedel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endParaRPr lang="fr-FR" sz="1300" kern="1200" dirty="0">
              <a:solidFill>
                <a:prstClr val="black"/>
              </a:solidFill>
            </a:endParaRPr>
          </a:p>
        </p:txBody>
      </p:sp>
      <p:sp>
        <p:nvSpPr>
          <p:cNvPr id="26" name="Rectangle 25" descr="Niveau de hiérarchie 2 Article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662474" y="3979736"/>
            <a:ext cx="4155399" cy="917282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Animatrices en Pastorale</a:t>
            </a:r>
            <a:r>
              <a:rPr lang="fr-FR" sz="1300" kern="1200" dirty="0">
                <a:latin typeface="+mj-lt"/>
              </a:rPr>
              <a:t/>
            </a:r>
            <a:br>
              <a:rPr lang="fr-FR" sz="1300" kern="1200" dirty="0">
                <a:latin typeface="+mj-lt"/>
              </a:rPr>
            </a:b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E.Delanglade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-B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. De La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Teyssonniere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F. De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Rasilly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H.Graillon-L.Metnani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300" b="0" kern="12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0" name="Rectangle 29" descr="Niveau de hiérarchie 2 Article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6046986" y="5583881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Porterie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kern="1200" dirty="0" err="1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P.Carmona</a:t>
            </a:r>
            <a:r>
              <a:rPr lang="fr-FR" sz="1300" kern="1200" dirty="0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; </a:t>
            </a:r>
            <a:r>
              <a:rPr lang="fr-FR" sz="1300" smtClean="0">
                <a:solidFill>
                  <a:prstClr val="black"/>
                </a:solidFill>
                <a:latin typeface="+mj-lt"/>
              </a:rPr>
              <a:t>J.Dominici</a:t>
            </a:r>
            <a:endParaRPr lang="fr-FR" sz="13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36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 rot="5400000">
            <a:off x="1999774" y="426608"/>
            <a:ext cx="1531101" cy="4059080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 descr="Ligne de connecteur">
            <a:extLst>
              <a:ext uri="{FF2B5EF4-FFF2-40B4-BE49-F238E27FC236}">
                <a16:creationId xmlns:a16="http://schemas.microsoft.com/office/drawing/2014/main" id="{B35D5690-BFCA-41DE-B9BF-84E7D1879E88}"/>
              </a:ext>
            </a:extLst>
          </p:cNvPr>
          <p:cNvCxnSpPr>
            <a:cxnSpLocks/>
          </p:cNvCxnSpPr>
          <p:nvPr/>
        </p:nvCxnSpPr>
        <p:spPr>
          <a:xfrm>
            <a:off x="11732498" y="1409215"/>
            <a:ext cx="0" cy="56276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10413875" y="2469239"/>
            <a:ext cx="0" cy="47500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 descr="Ligne de connecteur">
            <a:extLst>
              <a:ext uri="{FF2B5EF4-FFF2-40B4-BE49-F238E27FC236}">
                <a16:creationId xmlns:a16="http://schemas.microsoft.com/office/drawing/2014/main" id="{B8E21438-ACE0-4CD2-8E73-C228CB6D61DE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9357025" y="2459474"/>
            <a:ext cx="0" cy="51356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 descr="Ligne de connecteur">
            <a:extLst>
              <a:ext uri="{FF2B5EF4-FFF2-40B4-BE49-F238E27FC236}">
                <a16:creationId xmlns:a16="http://schemas.microsoft.com/office/drawing/2014/main" id="{FCD738FB-F9A6-466C-BE09-07B3386B1F50}"/>
              </a:ext>
            </a:extLst>
          </p:cNvPr>
          <p:cNvCxnSpPr>
            <a:cxnSpLocks/>
          </p:cNvCxnSpPr>
          <p:nvPr/>
        </p:nvCxnSpPr>
        <p:spPr>
          <a:xfrm>
            <a:off x="1894183" y="2463992"/>
            <a:ext cx="8963" cy="524135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 descr="Ligne de connecteur">
            <a:extLst>
              <a:ext uri="{FF2B5EF4-FFF2-40B4-BE49-F238E27FC236}">
                <a16:creationId xmlns:a16="http://schemas.microsoft.com/office/drawing/2014/main" id="{67799EAF-F8D9-4832-85BE-85588AE221FC}"/>
              </a:ext>
            </a:extLst>
          </p:cNvPr>
          <p:cNvCxnSpPr>
            <a:cxnSpLocks/>
          </p:cNvCxnSpPr>
          <p:nvPr/>
        </p:nvCxnSpPr>
        <p:spPr>
          <a:xfrm flipH="1">
            <a:off x="2204074" y="4287871"/>
            <a:ext cx="687247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053545" y="64954"/>
            <a:ext cx="5055879" cy="347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>
                <a:latin typeface="+mj-lt"/>
              </a:rPr>
              <a:t>C</a:t>
            </a:r>
            <a:r>
              <a:rPr lang="fr-FR" sz="1300" b="1" dirty="0" smtClean="0">
                <a:latin typeface="+mj-lt"/>
              </a:rPr>
              <a:t>. MOUILLAC </a:t>
            </a:r>
            <a:r>
              <a:rPr lang="fr-FR" sz="1300" b="0" kern="1200" dirty="0" smtClean="0">
                <a:latin typeface="+mn-lt"/>
              </a:rPr>
              <a:t>Présidente</a:t>
            </a:r>
            <a:endParaRPr lang="fr-FR" sz="1300" b="0" kern="1200" dirty="0">
              <a:latin typeface="+mn-lt"/>
            </a:endParaRPr>
          </a:p>
        </p:txBody>
      </p:sp>
      <p:sp>
        <p:nvSpPr>
          <p:cNvPr id="39" name="Rectangle 38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063550" y="988393"/>
            <a:ext cx="4287461" cy="3093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latin typeface="+mj-lt"/>
              </a:rPr>
              <a:t>         </a:t>
            </a:r>
            <a:r>
              <a:rPr lang="fr-FR" sz="1300" b="1" dirty="0" smtClean="0">
                <a:latin typeface="+mj-lt"/>
              </a:rPr>
              <a:t>E.MARTELLI</a:t>
            </a:r>
            <a:r>
              <a:rPr lang="fr-FR" sz="1300" b="1" dirty="0" smtClean="0">
                <a:latin typeface="+mj-lt"/>
              </a:rPr>
              <a:t> </a:t>
            </a:r>
            <a:r>
              <a:rPr lang="fr-FR" sz="1300" b="0" kern="1200" dirty="0" smtClean="0">
                <a:latin typeface="+mn-lt"/>
              </a:rPr>
              <a:t>Chef d’établissement 1</a:t>
            </a:r>
            <a:r>
              <a:rPr lang="fr-FR" sz="1300" b="0" kern="1200" baseline="30000" dirty="0" smtClean="0">
                <a:latin typeface="+mn-lt"/>
              </a:rPr>
              <a:t>er</a:t>
            </a:r>
            <a:r>
              <a:rPr lang="fr-FR" sz="1300" b="0" kern="1200" dirty="0" smtClean="0">
                <a:latin typeface="+mn-lt"/>
              </a:rPr>
              <a:t> degré</a:t>
            </a:r>
            <a:endParaRPr lang="fr-FR" sz="1300" b="0" kern="1200" dirty="0">
              <a:latin typeface="+mn-lt"/>
            </a:endParaRPr>
          </a:p>
        </p:txBody>
      </p:sp>
      <p:sp>
        <p:nvSpPr>
          <p:cNvPr id="40" name="Rectangle 39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053183" y="1873329"/>
            <a:ext cx="4181804" cy="356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latin typeface="+mj-lt"/>
              </a:rPr>
              <a:t>            L.M. CAILLET </a:t>
            </a:r>
            <a:r>
              <a:rPr lang="fr-FR" sz="1300" dirty="0" smtClean="0"/>
              <a:t>Responsable  Administrative et technique</a:t>
            </a:r>
            <a:endParaRPr lang="fr-FR" sz="1300" kern="1200" dirty="0"/>
          </a:p>
        </p:txBody>
      </p:sp>
      <p:sp>
        <p:nvSpPr>
          <p:cNvPr id="44" name="Rectangle 43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10316755" y="1849154"/>
            <a:ext cx="1875245" cy="404316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V.DI.SAPIO</a:t>
            </a:r>
            <a:r>
              <a:rPr lang="fr-FR" sz="1300" kern="1200" dirty="0">
                <a:latin typeface="+mj-lt"/>
              </a:rPr>
              <a:t/>
            </a:r>
            <a:br>
              <a:rPr lang="fr-FR" sz="1300" kern="1200" dirty="0">
                <a:latin typeface="+mj-lt"/>
              </a:rPr>
            </a:br>
            <a:r>
              <a:rPr lang="fr-FR" sz="1300" dirty="0" smtClean="0">
                <a:solidFill>
                  <a:prstClr val="black"/>
                </a:solidFill>
              </a:rPr>
              <a:t>Comptable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5" name="Rectangle 44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2701700" y="2990363"/>
            <a:ext cx="1049270" cy="59677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A.TRUCHET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Secrétaire pédagogique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46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>
            <a:off x="4783134" y="2460862"/>
            <a:ext cx="5630741" cy="31859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11272997" y="3965571"/>
            <a:ext cx="919003" cy="66431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F.DUCHI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</a:rPr>
              <a:t>Aide Comptable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0" name="Rectangle 49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5349520" y="2988127"/>
            <a:ext cx="1110667" cy="609236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O.CASSARD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CGE Collège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1" name="Rectangle 50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6511709" y="2997740"/>
            <a:ext cx="1125462" cy="59031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V.AMPHOUX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Préfet 6-5ème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2" name="Rectangle 5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7712182" y="2981603"/>
            <a:ext cx="1055856" cy="59405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C.MALLET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Préfet 4-3ème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3" name="Rectangle 52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8886770" y="2973042"/>
            <a:ext cx="940509" cy="61117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J.M.DALAIN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</a:rPr>
              <a:t>CGE Lycée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4" name="Rectangle 53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9961870" y="2958574"/>
            <a:ext cx="1015284" cy="63878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P.SALVY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</a:rPr>
              <a:t>Préfet Lycée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55" name="Connecteur droit 54" descr="Ligne de connecteur">
            <a:extLst>
              <a:ext uri="{FF2B5EF4-FFF2-40B4-BE49-F238E27FC236}">
                <a16:creationId xmlns:a16="http://schemas.microsoft.com/office/drawing/2014/main" id="{FCD738FB-F9A6-466C-BE09-07B3386B1F50}"/>
              </a:ext>
            </a:extLst>
          </p:cNvPr>
          <p:cNvCxnSpPr>
            <a:cxnSpLocks/>
          </p:cNvCxnSpPr>
          <p:nvPr/>
        </p:nvCxnSpPr>
        <p:spPr>
          <a:xfrm>
            <a:off x="3226335" y="2463992"/>
            <a:ext cx="0" cy="51761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37603" y="2973041"/>
            <a:ext cx="1122252" cy="633573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C.CHAMOUX</a:t>
            </a:r>
            <a:r>
              <a:rPr lang="fr-FR" sz="1300" kern="1200" dirty="0">
                <a:latin typeface="+mj-lt"/>
              </a:rPr>
              <a:t/>
            </a:r>
            <a:br>
              <a:rPr lang="fr-FR" sz="1300" kern="1200" dirty="0">
                <a:latin typeface="+mj-lt"/>
              </a:rPr>
            </a:b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Secrétaire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59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8284260" y="2459409"/>
            <a:ext cx="0" cy="51363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7074440" y="2459408"/>
            <a:ext cx="0" cy="51363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3905569" y="2981603"/>
            <a:ext cx="1126753" cy="59031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J.FARHAT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</a:rPr>
              <a:t>Adjointe en Pastorale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64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11732498" y="2294313"/>
            <a:ext cx="0" cy="162969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4457011" y="2492721"/>
            <a:ext cx="1364" cy="41945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6006949" y="2456148"/>
            <a:ext cx="10642" cy="497869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5962052" y="3611499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7074440" y="3588057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8272923" y="3613698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9388945" y="3598528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10585016" y="3613698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 descr="Ligne de connecteur">
            <a:extLst>
              <a:ext uri="{FF2B5EF4-FFF2-40B4-BE49-F238E27FC236}">
                <a16:creationId xmlns:a16="http://schemas.microsoft.com/office/drawing/2014/main" id="{FCD738FB-F9A6-466C-BE09-07B3386B1F50}"/>
              </a:ext>
            </a:extLst>
          </p:cNvPr>
          <p:cNvCxnSpPr>
            <a:cxnSpLocks/>
          </p:cNvCxnSpPr>
          <p:nvPr/>
        </p:nvCxnSpPr>
        <p:spPr>
          <a:xfrm flipH="1">
            <a:off x="4459454" y="3584214"/>
            <a:ext cx="9491" cy="399115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 descr="Niveau de hiérarchie 2 Article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1029017" y="5583881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Informatique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P.aquilanti</a:t>
            </a:r>
            <a:endParaRPr lang="fr-FR" sz="1300" dirty="0" smtClean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11" name="Rectangle 110" descr="Niveau de hiérarchie 2 Article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3381221" y="5583881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Maintenance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kern="1200" dirty="0" err="1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J.Garcia</a:t>
            </a:r>
            <a:endParaRPr lang="fr-FR" sz="1300" kern="1200" dirty="0" smtClean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P.Carranti</a:t>
            </a:r>
            <a:endParaRPr lang="fr-FR" sz="13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12" name="Rectangle 111" descr="Niveau de hiérarchie 2 Article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8109425" y="5583881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Laboratoire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kern="1200" dirty="0" err="1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E.De</a:t>
            </a:r>
            <a:r>
              <a:rPr lang="fr-FR" sz="1300" kern="1200" dirty="0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 Torres</a:t>
            </a:r>
            <a:endParaRPr lang="fr-FR" sz="13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42" name="Connecteur droit 41" descr="Ligne de connecteur">
            <a:extLst>
              <a:ext uri="{FF2B5EF4-FFF2-40B4-BE49-F238E27FC236}">
                <a16:creationId xmlns:a16="http://schemas.microsoft.com/office/drawing/2014/main" id="{FCD738FB-F9A6-466C-BE09-07B3386B1F50}"/>
              </a:ext>
            </a:extLst>
          </p:cNvPr>
          <p:cNvCxnSpPr>
            <a:cxnSpLocks/>
          </p:cNvCxnSpPr>
          <p:nvPr/>
        </p:nvCxnSpPr>
        <p:spPr>
          <a:xfrm flipH="1">
            <a:off x="5202097" y="2492721"/>
            <a:ext cx="10368" cy="278975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>
            <a:off x="5164137" y="5275091"/>
            <a:ext cx="3517717" cy="3130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8744768" y="5337934"/>
            <a:ext cx="4834" cy="27991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6649422" y="5276656"/>
            <a:ext cx="11667" cy="32007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>
            <a:off x="1634886" y="5280909"/>
            <a:ext cx="3517717" cy="3130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3969387" y="5317854"/>
            <a:ext cx="11667" cy="32007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1623017" y="5266076"/>
            <a:ext cx="11667" cy="32007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>
            <a:off x="8109424" y="1427527"/>
            <a:ext cx="3623074" cy="2366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8109424" y="996128"/>
            <a:ext cx="1" cy="44597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103723" y="1430513"/>
            <a:ext cx="4131263" cy="2750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latin typeface="+mj-lt"/>
              </a:rPr>
              <a:t>        P.SALVY </a:t>
            </a:r>
            <a:r>
              <a:rPr lang="fr-FR" sz="1300" dirty="0" smtClean="0"/>
              <a:t>Directeur Adjoint</a:t>
            </a:r>
            <a:endParaRPr lang="fr-FR" sz="1300" kern="1200" dirty="0"/>
          </a:p>
        </p:txBody>
      </p: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e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432_TF11561227" id="{4EBBCF55-8080-48CD-8619-63C6D7E1C658}" vid="{98D44FED-1F66-4CA7-9545-0B05A60EACB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7D7A17-86F0-479A-99ED-25A5B5927E3A}">
  <ds:schemaRefs>
    <ds:schemaRef ds:uri="http://purl.org/dc/terms/"/>
    <ds:schemaRef ds:uri="16c05727-aa75-4e4a-9b5f-8a80a1165891"/>
    <ds:schemaRef ds:uri="71af3243-3dd4-4a8d-8c0d-dd76da1f02a5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1857EDA-311A-4347-A668-7F4377E389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4D18DA-07F0-42AA-A4D8-DA1A93EE23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Organigramme simple</Template>
  <TotalTime>0</TotalTime>
  <Words>87</Words>
  <Application>Microsoft Office PowerPoint</Application>
  <PresentationFormat>Grand écran</PresentationFormat>
  <Paragraphs>37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Intégrale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2022-09-13T14:09:09Z</dcterms:created>
  <dcterms:modified xsi:type="dcterms:W3CDTF">2024-07-05T12:22:36Z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