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4493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12192000" cy="6858000"/>
  <p:notesSz cx="6797675" cy="9929813"/>
  <p:defaultTextStyle>
    <a:defPPr rtl="0"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eu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5899" autoAdjust="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3942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>
            <a:extLst>
              <a:ext uri="{FF2B5EF4-FFF2-40B4-BE49-F238E27FC236}">
                <a16:creationId xmlns:a16="http://schemas.microsoft.com/office/drawing/2014/main" id="{22AFC0DF-29A2-457C-BB4A-DA7CEDB5C8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3" name="Espace réservé à la date 2">
            <a:extLst>
              <a:ext uri="{FF2B5EF4-FFF2-40B4-BE49-F238E27FC236}">
                <a16:creationId xmlns:a16="http://schemas.microsoft.com/office/drawing/2014/main" id="{2FECA684-AC1E-4F1C-8341-26FD7112E7A5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4E7008D4-0BAA-4707-9BD2-00C662926ACB}" type="datetime1">
              <a:rPr lang="fr-FR" smtClean="0"/>
              <a:t>05/07/2024</a:t>
            </a:fld>
            <a:endParaRPr lang="fr-FR" dirty="0"/>
          </a:p>
        </p:txBody>
      </p:sp>
      <p:sp>
        <p:nvSpPr>
          <p:cNvPr id="4" name="Espace réservé au pied de page 3">
            <a:extLst>
              <a:ext uri="{FF2B5EF4-FFF2-40B4-BE49-F238E27FC236}">
                <a16:creationId xmlns:a16="http://schemas.microsoft.com/office/drawing/2014/main" id="{5F724BCD-7351-497C-9ED7-D3FE9D8D9E0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99AAB947-A9B5-480E-98DD-5622B69F24E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1DF4D086-6AEA-4AB4-A023-0085B81A63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56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’en-tête 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3" name="Espace réservé à la date 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6FEB60-09EF-416A-A0B0-E3A2D3B854C6}" type="datetime1">
              <a:rPr lang="fr-FR" smtClean="0"/>
              <a:pPr/>
              <a:t>05/07/2024</a:t>
            </a:fld>
            <a:endParaRPr lang="fr-FR" dirty="0"/>
          </a:p>
        </p:txBody>
      </p:sp>
      <p:sp>
        <p:nvSpPr>
          <p:cNvPr id="4" name="Espace réservé de l’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F37BF602-06E2-416F-A0C6-72E3CC2DE1E7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67109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F37BF602-06E2-416F-A0C6-72E3CC2DE1E7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1155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/>
              <a:t>Cliquez pour modifier le style du titre</a:t>
            </a:r>
          </a:p>
        </p:txBody>
      </p:sp>
      <p:sp>
        <p:nvSpPr>
          <p:cNvPr id="3" name="Sous-titre 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pPr rtl="0"/>
            <a:r>
              <a:rPr lang="fr-FR" noProof="0" smtClean="0"/>
              <a:t>Modifier le style des sous-titres du masque</a:t>
            </a:r>
            <a:endParaRPr lang="fr-FR" noProof="0"/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>
              <a:defRPr/>
            </a:lvl1pPr>
          </a:lstStyle>
          <a:p>
            <a:pPr rtl="0"/>
            <a:fld id="{60355984-D40A-4C82-9C58-31EFD7D2CA67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3" name="Connecteur droit 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00959697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0ABE315-A78A-4C92-8E53-AC1CB7925421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63697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 hasCustomPrompt="1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 rtlCol="0"/>
          <a:lstStyle/>
          <a:p>
            <a:pPr rtl="0"/>
            <a:r>
              <a:rPr lang="fr-FR" noProof="0"/>
              <a:t>Cliquez pour modifier le style du titre</a:t>
            </a:r>
          </a:p>
        </p:txBody>
      </p:sp>
      <p:sp>
        <p:nvSpPr>
          <p:cNvPr id="3" name="Espace réservé du texte vertical 2"/>
          <p:cNvSpPr>
            <a:spLocks noGrp="1"/>
          </p:cNvSpPr>
          <p:nvPr>
            <p:ph type="body" orient="vert" idx="1" hasCustomPrompt="1"/>
          </p:nvPr>
        </p:nvSpPr>
        <p:spPr>
          <a:xfrm>
            <a:off x="990601" y="762000"/>
            <a:ext cx="7581900" cy="5410200"/>
          </a:xfrm>
        </p:spPr>
        <p:txBody>
          <a:bodyPr vert="eaVert"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C680CAD-52E5-4AAA-8D31-FD087D49C938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7" name="Connecteur droit 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15710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885E85F-F430-4B9D-B049-EE74380640DF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188002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457200" y="4960137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b="0" spc="200" baseline="0"/>
            </a:lvl1pPr>
          </a:lstStyle>
          <a:p>
            <a:pPr rtl="0"/>
            <a:r>
              <a:rPr lang="fr-FR" noProof="0"/>
              <a:t>Modifiez le style du titre maître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8610600" y="4960137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AE5099F-0D89-4174-9662-792E0785876A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23833051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 hasCustomPrompt="1"/>
          </p:nvPr>
        </p:nvSpPr>
        <p:spPr>
          <a:xfrm>
            <a:off x="1024127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5989320" y="2286000"/>
            <a:ext cx="4754880" cy="4023360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0182956-69C3-4610-85E8-9A3526DEEFB7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458057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102412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 hasCustomPrompt="1"/>
          </p:nvPr>
        </p:nvSpPr>
        <p:spPr>
          <a:xfrm>
            <a:off x="102412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 hasCustomPrompt="1"/>
          </p:nvPr>
        </p:nvSpPr>
        <p:spPr>
          <a:xfrm>
            <a:off x="5990888" y="2179636"/>
            <a:ext cx="4754880" cy="822960"/>
          </a:xfrm>
        </p:spPr>
        <p:txBody>
          <a:bodyPr lIns="137160" rIns="137160" rtlCol="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fr-FR" noProof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 hasCustomPrompt="1"/>
          </p:nvPr>
        </p:nvSpPr>
        <p:spPr>
          <a:xfrm>
            <a:off x="5990888" y="2967788"/>
            <a:ext cx="4754880" cy="3341572"/>
          </a:xfrm>
        </p:spPr>
        <p:txBody>
          <a:bodyPr rtlCol="0"/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7" name="Espace réservé à la date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5EE2424-F68C-47AE-A3DB-242BD930195F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8" name="Espace réservé au pied de page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852749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uniqu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à la date 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39B952-A6FE-4254-AB8F-594AB7647CD9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4" name="Espace réservé au pied de page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35708678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à la date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E789C87-0557-4BAC-A71F-AD2338FDC33C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22582467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title" hasCustomPrompt="1"/>
          </p:nvPr>
        </p:nvSpPr>
        <p:spPr>
          <a:xfrm>
            <a:off x="1024128" y="471509"/>
            <a:ext cx="4389120" cy="1737360"/>
          </a:xfrm>
        </p:spPr>
        <p:txBody>
          <a:bodyPr rtlCol="0"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pPr rtl="0"/>
            <a:r>
              <a:rPr lang="fr-FR" noProof="0"/>
              <a:t>Modifiez le style du titre du masque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 hasCustomPrompt="1"/>
          </p:nvPr>
        </p:nvSpPr>
        <p:spPr>
          <a:xfrm>
            <a:off x="5715000" y="822960"/>
            <a:ext cx="5678424" cy="518464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24128" y="2257506"/>
            <a:ext cx="4389120" cy="3762294"/>
          </a:xfrm>
        </p:spPr>
        <p:txBody>
          <a:bodyPr lIns="91440" rIns="91440" rtlCol="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8C254F6-308B-4B41-8F45-F913D3D9DDE3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</p:spTree>
    <p:extLst>
      <p:ext uri="{BB962C8B-B14F-4D97-AF65-F5344CB8AC3E}">
        <p14:creationId xmlns:p14="http://schemas.microsoft.com/office/powerpoint/2010/main" val="206963708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rtlCol="0" anchor="ctr">
            <a:normAutofit/>
          </a:bodyPr>
          <a:lstStyle>
            <a:lvl1pPr algn="r">
              <a:defRPr sz="5000" spc="200" baseline="0"/>
            </a:lvl1pPr>
          </a:lstStyle>
          <a:p>
            <a:pPr rtl="0"/>
            <a:r>
              <a:rPr lang="fr-FR" noProof="0" smtClean="0"/>
              <a:t>Modifiez le style du titre</a:t>
            </a:r>
            <a:endParaRPr lang="fr-FR" noProof="0"/>
          </a:p>
        </p:txBody>
      </p:sp>
      <p:sp>
        <p:nvSpPr>
          <p:cNvPr id="3" name="Espace réservé de l’image 2"/>
          <p:cNvSpPr>
            <a:spLocks noGrp="1" noChangeAspect="1"/>
          </p:cNvSpPr>
          <p:nvPr>
            <p:ph type="pic" idx="1" hasCustomPrompt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fr-FR" noProof="0"/>
              <a:t>Cliquez sur l’icône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8610600" y="4960138"/>
            <a:ext cx="3200400" cy="1463040"/>
          </a:xfrm>
        </p:spPr>
        <p:txBody>
          <a:bodyPr lIns="91440" rIns="91440" rtlCol="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fr-FR" noProof="0"/>
              <a:t>Modifiez les styles du texte du masque</a:t>
            </a:r>
          </a:p>
        </p:txBody>
      </p:sp>
      <p:sp>
        <p:nvSpPr>
          <p:cNvPr id="5" name="Espace réservé à la date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0B04E3A-25E5-450A-8AC5-2D1E7E56481E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fr-FR" noProof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42949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au titr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fr-FR" noProof="0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 rtl="0"/>
            <a:r>
              <a:rPr lang="fr-FR" noProof="0"/>
              <a:t>Modifiez les styles du texte du masque</a:t>
            </a:r>
          </a:p>
          <a:p>
            <a:pPr lvl="1" rtl="0"/>
            <a:r>
              <a:rPr lang="fr-FR" noProof="0"/>
              <a:t>Deuxième niveau</a:t>
            </a:r>
          </a:p>
          <a:p>
            <a:pPr lvl="2" rtl="0"/>
            <a:r>
              <a:rPr lang="fr-FR" noProof="0"/>
              <a:t>Troisième niveau</a:t>
            </a:r>
          </a:p>
          <a:p>
            <a:pPr lvl="3" rtl="0"/>
            <a:r>
              <a:rPr lang="fr-FR" noProof="0"/>
              <a:t>Quatrième niveau</a:t>
            </a:r>
          </a:p>
          <a:p>
            <a:pPr lvl="4" rtl="0"/>
            <a:r>
              <a:rPr lang="fr-FR" noProof="0"/>
              <a:t>Cinquième niveau</a:t>
            </a:r>
          </a:p>
        </p:txBody>
      </p:sp>
      <p:sp>
        <p:nvSpPr>
          <p:cNvPr id="4" name="Espace réservé à la date 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8B7A9ED8-B4B5-4792-A5DD-4E86A0745FFD}" type="datetime1">
              <a:rPr lang="fr-FR" noProof="0" smtClean="0"/>
              <a:t>05/07/2024</a:t>
            </a:fld>
            <a:endParaRPr lang="fr-FR" noProof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endParaRPr lang="fr-FR" noProof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pPr rtl="0"/>
            <a:fld id="{7966EA62-41C5-4F9A-A915-5B0BC739C923}" type="slidenum">
              <a:rPr lang="fr-FR" noProof="0" smtClean="0"/>
              <a:t>‹N°›</a:t>
            </a:fld>
            <a:endParaRPr lang="fr-FR" noProof="0"/>
          </a:p>
        </p:txBody>
      </p:sp>
      <p:cxnSp>
        <p:nvCxnSpPr>
          <p:cNvPr id="8" name="Connecteur droit 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5106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94" r:id="rId1"/>
    <p:sldLayoutId id="2147484495" r:id="rId2"/>
    <p:sldLayoutId id="2147484496" r:id="rId3"/>
    <p:sldLayoutId id="2147484497" r:id="rId4"/>
    <p:sldLayoutId id="2147484498" r:id="rId5"/>
    <p:sldLayoutId id="2147484499" r:id="rId6"/>
    <p:sldLayoutId id="2147484500" r:id="rId7"/>
    <p:sldLayoutId id="2147484501" r:id="rId8"/>
    <p:sldLayoutId id="2147484502" r:id="rId9"/>
    <p:sldLayoutId id="2147484503" r:id="rId10"/>
    <p:sldLayoutId id="2147484504" r:id="rId11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055475" y="528300"/>
            <a:ext cx="5053949" cy="33509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latin typeface="+mj-lt"/>
              </a:rPr>
              <a:t>M.P. CHABARTIER </a:t>
            </a:r>
            <a:r>
              <a:rPr lang="fr-FR" sz="1300" b="0" kern="1200" dirty="0" smtClean="0">
                <a:latin typeface="+mn-lt"/>
              </a:rPr>
              <a:t>Chef d’établissement Coordonnateur</a:t>
            </a:r>
            <a:endParaRPr lang="fr-FR" sz="1300" b="0" kern="1200" dirty="0">
              <a:latin typeface="+mn-lt"/>
            </a:endParaRPr>
          </a:p>
        </p:txBody>
      </p:sp>
      <p:sp>
        <p:nvSpPr>
          <p:cNvPr id="32" name="Rectangle 3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1221258" y="2981603"/>
            <a:ext cx="1345851" cy="61229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N.MARTELLI</a:t>
            </a:r>
            <a:r>
              <a:rPr lang="fr-FR" sz="1300" kern="1200" dirty="0">
                <a:latin typeface="+mj-lt"/>
              </a:rPr>
              <a:t/>
            </a:r>
            <a:br>
              <a:rPr lang="fr-FR" sz="1300" kern="1200" dirty="0">
                <a:latin typeface="+mj-lt"/>
              </a:rPr>
            </a:br>
            <a:r>
              <a:rPr lang="fr-FR" sz="1300" b="0" kern="1200" dirty="0" smtClean="0">
                <a:solidFill>
                  <a:prstClr val="black"/>
                </a:solidFill>
                <a:ea typeface="+mn-ea"/>
                <a:cs typeface="+mn-cs"/>
              </a:rPr>
              <a:t>Secrétaire </a:t>
            </a:r>
            <a:r>
              <a:rPr lang="fr-FR" sz="1300" b="0" kern="1200" dirty="0">
                <a:solidFill>
                  <a:prstClr val="black"/>
                </a:solidFill>
                <a:ea typeface="+mn-ea"/>
                <a:cs typeface="+mn-cs"/>
              </a:rPr>
              <a:t>de direction</a:t>
            </a:r>
          </a:p>
        </p:txBody>
      </p:sp>
      <p:sp>
        <p:nvSpPr>
          <p:cNvPr id="22" name="Rectangle 21" descr="Niveau de hiérarchie 2 Article 2">
            <a:extLst>
              <a:ext uri="{FF2B5EF4-FFF2-40B4-BE49-F238E27FC236}">
                <a16:creationId xmlns:a16="http://schemas.microsoft.com/office/drawing/2014/main" id="{FAC2903E-5B1B-456C-94C2-FC7E867D4F53}"/>
              </a:ext>
            </a:extLst>
          </p:cNvPr>
          <p:cNvSpPr/>
          <p:nvPr/>
        </p:nvSpPr>
        <p:spPr>
          <a:xfrm>
            <a:off x="5465618" y="3953464"/>
            <a:ext cx="5614611" cy="900000"/>
          </a:xfrm>
          <a:prstGeom prst="rect">
            <a:avLst/>
          </a:prstGeom>
          <a:solidFill>
            <a:schemeClr val="accent1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kern="1200" dirty="0" smtClean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Assistants d’éducation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A.Alexandre</a:t>
            </a:r>
            <a:r>
              <a:rPr lang="fr-FR" sz="1300" dirty="0">
                <a:solidFill>
                  <a:prstClr val="black"/>
                </a:solidFill>
                <a:latin typeface="+mj-lt"/>
              </a:rPr>
              <a:t>-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S.Boukraa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L.Canavese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G.Dauplat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S.Gregori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D.Hamon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I.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Karsai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M.Maccharini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E.Maynadier</a:t>
            </a:r>
            <a:r>
              <a:rPr lang="fr-FR" sz="1300" dirty="0">
                <a:solidFill>
                  <a:prstClr val="black"/>
                </a:solidFill>
                <a:latin typeface="+mj-lt"/>
              </a:rPr>
              <a:t>-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C.Pastega</a:t>
            </a:r>
            <a:r>
              <a:rPr lang="fr-FR" sz="1300" dirty="0">
                <a:solidFill>
                  <a:prstClr val="black"/>
                </a:solidFill>
                <a:latin typeface="+mj-lt"/>
              </a:rPr>
              <a:t>-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F.Puig-S.Vedel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</a:t>
            </a:r>
            <a:endParaRPr lang="fr-FR" sz="1300" kern="1200" dirty="0">
              <a:solidFill>
                <a:prstClr val="black"/>
              </a:solidFill>
            </a:endParaRPr>
          </a:p>
        </p:txBody>
      </p:sp>
      <p:sp>
        <p:nvSpPr>
          <p:cNvPr id="26" name="Rectangle 25" descr="Niveau de hiérarchie 2 Article 4">
            <a:extLst>
              <a:ext uri="{FF2B5EF4-FFF2-40B4-BE49-F238E27FC236}">
                <a16:creationId xmlns:a16="http://schemas.microsoft.com/office/drawing/2014/main" id="{6CC65D6C-DD16-4338-8CA6-BFA0B65035D7}"/>
              </a:ext>
            </a:extLst>
          </p:cNvPr>
          <p:cNvSpPr/>
          <p:nvPr/>
        </p:nvSpPr>
        <p:spPr>
          <a:xfrm>
            <a:off x="662474" y="3979736"/>
            <a:ext cx="4155399" cy="917282"/>
          </a:xfrm>
          <a:prstGeom prst="rect">
            <a:avLst/>
          </a:prstGeom>
          <a:solidFill>
            <a:schemeClr val="accent3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Animatrices en Pastorale</a:t>
            </a:r>
            <a:r>
              <a:rPr lang="fr-FR" sz="1300" kern="1200" dirty="0">
                <a:latin typeface="+mj-lt"/>
              </a:rPr>
              <a:t/>
            </a:r>
            <a:br>
              <a:rPr lang="fr-FR" sz="1300" kern="1200" dirty="0">
                <a:latin typeface="+mj-lt"/>
              </a:rPr>
            </a:b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E.Delanglade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-B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. De La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Teyssonniere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F. De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Rasilly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 </a:t>
            </a: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H.Graillon-L.Metnani</a:t>
            </a:r>
            <a:r>
              <a:rPr lang="fr-FR" sz="1300" dirty="0" smtClean="0">
                <a:solidFill>
                  <a:prstClr val="black"/>
                </a:solidFill>
                <a:latin typeface="+mj-lt"/>
              </a:rPr>
              <a:t>-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300" b="0" kern="1200" dirty="0">
              <a:solidFill>
                <a:prstClr val="black"/>
              </a:solidFill>
              <a:latin typeface="+mj-lt"/>
            </a:endParaRPr>
          </a:p>
        </p:txBody>
      </p:sp>
      <p:sp>
        <p:nvSpPr>
          <p:cNvPr id="30" name="Rectangle 29" descr="Niveau de hiérarchie 2 Article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6046986" y="5583881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Porterie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kern="1200" dirty="0" err="1" smtClean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P.Carmona</a:t>
            </a:r>
            <a:r>
              <a:rPr lang="fr-FR" sz="1300" kern="1200" dirty="0" smtClean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; </a:t>
            </a:r>
            <a:r>
              <a:rPr lang="fr-FR" sz="1300" smtClean="0">
                <a:solidFill>
                  <a:prstClr val="black"/>
                </a:solidFill>
                <a:latin typeface="+mj-lt"/>
              </a:rPr>
              <a:t>J.Dominici</a:t>
            </a:r>
            <a:endParaRPr lang="fr-FR" sz="13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36" name="Connecteur : Coude 35" descr="Ligne de connecteur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</p:cNvCxnSpPr>
          <p:nvPr/>
        </p:nvCxnSpPr>
        <p:spPr>
          <a:xfrm rot="5400000">
            <a:off x="1999774" y="426608"/>
            <a:ext cx="1531101" cy="405908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Connecteur droit 90" descr="Ligne de connecteur">
            <a:extLst>
              <a:ext uri="{FF2B5EF4-FFF2-40B4-BE49-F238E27FC236}">
                <a16:creationId xmlns:a16="http://schemas.microsoft.com/office/drawing/2014/main" id="{B35D5690-BFCA-41DE-B9BF-84E7D1879E88}"/>
              </a:ext>
            </a:extLst>
          </p:cNvPr>
          <p:cNvCxnSpPr>
            <a:cxnSpLocks/>
          </p:cNvCxnSpPr>
          <p:nvPr/>
        </p:nvCxnSpPr>
        <p:spPr>
          <a:xfrm>
            <a:off x="11732498" y="1409215"/>
            <a:ext cx="0" cy="56276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10413875" y="2469239"/>
            <a:ext cx="0" cy="47500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Connecteur droit 93" descr="Ligne de connecteur">
            <a:extLst>
              <a:ext uri="{FF2B5EF4-FFF2-40B4-BE49-F238E27FC236}">
                <a16:creationId xmlns:a16="http://schemas.microsoft.com/office/drawing/2014/main" id="{B8E21438-ACE0-4CD2-8E73-C228CB6D61DE}"/>
              </a:ext>
            </a:extLst>
          </p:cNvPr>
          <p:cNvCxnSpPr>
            <a:cxnSpLocks/>
            <a:endCxn id="53" idx="0"/>
          </p:cNvCxnSpPr>
          <p:nvPr/>
        </p:nvCxnSpPr>
        <p:spPr>
          <a:xfrm>
            <a:off x="9357025" y="2459474"/>
            <a:ext cx="0" cy="51356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Connecteur droit 94" descr="Ligne de connecteur">
            <a:extLst>
              <a:ext uri="{FF2B5EF4-FFF2-40B4-BE49-F238E27FC236}">
                <a16:creationId xmlns:a16="http://schemas.microsoft.com/office/drawing/2014/main" id="{FCD738FB-F9A6-466C-BE09-07B3386B1F50}"/>
              </a:ext>
            </a:extLst>
          </p:cNvPr>
          <p:cNvCxnSpPr>
            <a:cxnSpLocks/>
          </p:cNvCxnSpPr>
          <p:nvPr/>
        </p:nvCxnSpPr>
        <p:spPr>
          <a:xfrm>
            <a:off x="1894183" y="2463992"/>
            <a:ext cx="8963" cy="52413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Connecteur droit 98" descr="Ligne de connecteur">
            <a:extLst>
              <a:ext uri="{FF2B5EF4-FFF2-40B4-BE49-F238E27FC236}">
                <a16:creationId xmlns:a16="http://schemas.microsoft.com/office/drawing/2014/main" id="{67799EAF-F8D9-4832-85BE-85588AE221FC}"/>
              </a:ext>
            </a:extLst>
          </p:cNvPr>
          <p:cNvCxnSpPr>
            <a:cxnSpLocks/>
          </p:cNvCxnSpPr>
          <p:nvPr/>
        </p:nvCxnSpPr>
        <p:spPr>
          <a:xfrm flipH="1">
            <a:off x="2204074" y="4287871"/>
            <a:ext cx="687247" cy="0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Rectangle 37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053545" y="64954"/>
            <a:ext cx="5055879" cy="34763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>
                <a:latin typeface="+mj-lt"/>
              </a:rPr>
              <a:t>C</a:t>
            </a:r>
            <a:r>
              <a:rPr lang="fr-FR" sz="1300" b="1" dirty="0" smtClean="0">
                <a:latin typeface="+mj-lt"/>
              </a:rPr>
              <a:t>. MOUILLAC </a:t>
            </a:r>
            <a:r>
              <a:rPr lang="fr-FR" sz="1300" b="0" kern="1200" dirty="0" smtClean="0">
                <a:latin typeface="+mn-lt"/>
              </a:rPr>
              <a:t>Présidente</a:t>
            </a:r>
            <a:endParaRPr lang="fr-FR" sz="1300" b="0" kern="1200" dirty="0">
              <a:latin typeface="+mn-lt"/>
            </a:endParaRPr>
          </a:p>
        </p:txBody>
      </p:sp>
      <p:sp>
        <p:nvSpPr>
          <p:cNvPr id="39" name="Rectangle 38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063550" y="988393"/>
            <a:ext cx="4287461" cy="30938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latin typeface="+mj-lt"/>
              </a:rPr>
              <a:t>         </a:t>
            </a:r>
            <a:r>
              <a:rPr lang="fr-FR" sz="1300" b="1" dirty="0" smtClean="0">
                <a:latin typeface="+mj-lt"/>
              </a:rPr>
              <a:t>E.MARTELLI</a:t>
            </a:r>
            <a:r>
              <a:rPr lang="fr-FR" sz="1300" b="1" dirty="0" smtClean="0">
                <a:latin typeface="+mj-lt"/>
              </a:rPr>
              <a:t> </a:t>
            </a:r>
            <a:r>
              <a:rPr lang="fr-FR" sz="1300" b="0" kern="1200" dirty="0" smtClean="0">
                <a:latin typeface="+mn-lt"/>
              </a:rPr>
              <a:t>Chef d’établissement 1</a:t>
            </a:r>
            <a:r>
              <a:rPr lang="fr-FR" sz="1300" b="0" kern="1200" baseline="30000" dirty="0" smtClean="0">
                <a:latin typeface="+mn-lt"/>
              </a:rPr>
              <a:t>er</a:t>
            </a:r>
            <a:r>
              <a:rPr lang="fr-FR" sz="1300" b="0" kern="1200" dirty="0" smtClean="0">
                <a:latin typeface="+mn-lt"/>
              </a:rPr>
              <a:t> degré</a:t>
            </a:r>
            <a:endParaRPr lang="fr-FR" sz="1300" b="0" kern="1200" dirty="0">
              <a:latin typeface="+mn-lt"/>
            </a:endParaRPr>
          </a:p>
        </p:txBody>
      </p:sp>
      <p:sp>
        <p:nvSpPr>
          <p:cNvPr id="40" name="Rectangle 39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053183" y="1873329"/>
            <a:ext cx="4181804" cy="3567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latin typeface="+mj-lt"/>
              </a:rPr>
              <a:t>            L.M. CAILLET </a:t>
            </a:r>
            <a:r>
              <a:rPr lang="fr-FR" sz="1300" dirty="0" smtClean="0"/>
              <a:t>Responsable  Administrative et technique</a:t>
            </a:r>
            <a:endParaRPr lang="fr-FR" sz="1300" kern="1200" dirty="0"/>
          </a:p>
        </p:txBody>
      </p:sp>
      <p:sp>
        <p:nvSpPr>
          <p:cNvPr id="44" name="Rectangle 43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10316755" y="1849154"/>
            <a:ext cx="1875245" cy="40431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V.DI.SAPIO</a:t>
            </a:r>
            <a:r>
              <a:rPr lang="fr-FR" sz="1300" kern="1200" dirty="0">
                <a:latin typeface="+mj-lt"/>
              </a:rPr>
              <a:t/>
            </a:r>
            <a:br>
              <a:rPr lang="fr-FR" sz="1300" kern="1200" dirty="0">
                <a:latin typeface="+mj-lt"/>
              </a:rPr>
            </a:br>
            <a:r>
              <a:rPr lang="fr-FR" sz="1300" dirty="0" smtClean="0">
                <a:solidFill>
                  <a:prstClr val="black"/>
                </a:solidFill>
              </a:rPr>
              <a:t>Comptable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45" name="Rectangle 44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2701700" y="2990363"/>
            <a:ext cx="1049270" cy="59677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A.TRUCHET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0" kern="1200" dirty="0" smtClean="0">
                <a:solidFill>
                  <a:prstClr val="black"/>
                </a:solidFill>
                <a:ea typeface="+mn-ea"/>
                <a:cs typeface="+mn-cs"/>
              </a:rPr>
              <a:t>Secrétaire pédagogique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46" name="Connecteur : Coude 35" descr="Ligne de connecteur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</p:cNvCxnSpPr>
          <p:nvPr/>
        </p:nvCxnSpPr>
        <p:spPr>
          <a:xfrm>
            <a:off x="4783134" y="2460862"/>
            <a:ext cx="5630741" cy="31859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Rectangle 47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11272997" y="3965571"/>
            <a:ext cx="919003" cy="664318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F.DUCHI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dirty="0" smtClean="0">
                <a:solidFill>
                  <a:prstClr val="black"/>
                </a:solidFill>
              </a:rPr>
              <a:t>Aide Comptable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0" name="Rectangle 49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5349520" y="2988127"/>
            <a:ext cx="1110667" cy="609236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O.CASSARD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0" kern="1200" dirty="0" smtClean="0">
                <a:solidFill>
                  <a:prstClr val="black"/>
                </a:solidFill>
                <a:ea typeface="+mn-ea"/>
                <a:cs typeface="+mn-cs"/>
              </a:rPr>
              <a:t>CGE Collège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1" name="Rectangle 50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6511709" y="2997740"/>
            <a:ext cx="1125462" cy="5903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V.AMPHOUX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0" kern="1200" dirty="0" smtClean="0">
                <a:solidFill>
                  <a:prstClr val="black"/>
                </a:solidFill>
                <a:ea typeface="+mn-ea"/>
                <a:cs typeface="+mn-cs"/>
              </a:rPr>
              <a:t>Préfet 6-5ème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2" name="Rectangle 5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7712182" y="2981603"/>
            <a:ext cx="1055856" cy="594051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C.MALLET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0" kern="1200" dirty="0" smtClean="0">
                <a:solidFill>
                  <a:prstClr val="black"/>
                </a:solidFill>
                <a:ea typeface="+mn-ea"/>
                <a:cs typeface="+mn-cs"/>
              </a:rPr>
              <a:t>Préfet 4-3ème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3" name="Rectangle 52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8886770" y="2973042"/>
            <a:ext cx="940509" cy="611172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J.M.DALAIN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dirty="0" smtClean="0">
                <a:solidFill>
                  <a:prstClr val="black"/>
                </a:solidFill>
              </a:rPr>
              <a:t>CGE Lycée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54" name="Rectangle 53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9961870" y="2958574"/>
            <a:ext cx="1015284" cy="638789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P.SALVY 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dirty="0" smtClean="0">
                <a:solidFill>
                  <a:prstClr val="black"/>
                </a:solidFill>
              </a:rPr>
              <a:t>Préfet Lycée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55" name="Connecteur droit 54" descr="Ligne de connecteur">
            <a:extLst>
              <a:ext uri="{FF2B5EF4-FFF2-40B4-BE49-F238E27FC236}">
                <a16:creationId xmlns:a16="http://schemas.microsoft.com/office/drawing/2014/main" id="{FCD738FB-F9A6-466C-BE09-07B3386B1F50}"/>
              </a:ext>
            </a:extLst>
          </p:cNvPr>
          <p:cNvCxnSpPr>
            <a:cxnSpLocks/>
          </p:cNvCxnSpPr>
          <p:nvPr/>
        </p:nvCxnSpPr>
        <p:spPr>
          <a:xfrm>
            <a:off x="3226335" y="2463992"/>
            <a:ext cx="0" cy="51761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37603" y="2973041"/>
            <a:ext cx="1122252" cy="633573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C.CHAMOUX</a:t>
            </a:r>
            <a:r>
              <a:rPr lang="fr-FR" sz="1300" kern="1200" dirty="0">
                <a:latin typeface="+mj-lt"/>
              </a:rPr>
              <a:t/>
            </a:r>
            <a:br>
              <a:rPr lang="fr-FR" sz="1300" kern="1200" dirty="0">
                <a:latin typeface="+mj-lt"/>
              </a:rPr>
            </a:br>
            <a:r>
              <a:rPr lang="fr-FR" sz="1300" b="0" kern="1200" dirty="0" smtClean="0">
                <a:solidFill>
                  <a:prstClr val="black"/>
                </a:solidFill>
                <a:ea typeface="+mn-ea"/>
                <a:cs typeface="+mn-cs"/>
              </a:rPr>
              <a:t>Secrétaire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59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8284260" y="2459409"/>
            <a:ext cx="0" cy="51363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7074440" y="2459408"/>
            <a:ext cx="0" cy="51363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Rectangle 61" descr="Niveau inférieur dans la hiérarchie">
            <a:extLst>
              <a:ext uri="{FF2B5EF4-FFF2-40B4-BE49-F238E27FC236}">
                <a16:creationId xmlns:a16="http://schemas.microsoft.com/office/drawing/2014/main" id="{05E740D1-0BDB-44A7-8B44-8DBC24EE1D85}"/>
              </a:ext>
            </a:extLst>
          </p:cNvPr>
          <p:cNvSpPr/>
          <p:nvPr/>
        </p:nvSpPr>
        <p:spPr>
          <a:xfrm>
            <a:off x="3905569" y="2981603"/>
            <a:ext cx="1126753" cy="590317"/>
          </a:xfrm>
          <a:prstGeom prst="rect">
            <a:avLst/>
          </a:prstGeom>
          <a:solidFill>
            <a:schemeClr val="bg1">
              <a:lumMod val="95000"/>
            </a:schemeClr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J.FARHAT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dirty="0" smtClean="0">
                <a:solidFill>
                  <a:prstClr val="black"/>
                </a:solidFill>
              </a:rPr>
              <a:t>Adjointe en Pastorale</a:t>
            </a: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64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11732498" y="2294313"/>
            <a:ext cx="0" cy="162969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 flipH="1">
            <a:off x="4457011" y="2492721"/>
            <a:ext cx="1364" cy="419458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6006949" y="2456148"/>
            <a:ext cx="10642" cy="497869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5962052" y="3611499"/>
            <a:ext cx="1" cy="35772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7074440" y="3588057"/>
            <a:ext cx="1" cy="35772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8272923" y="3613698"/>
            <a:ext cx="1" cy="35772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9388945" y="3598528"/>
            <a:ext cx="1" cy="35772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>
            <a:off x="10585016" y="3613698"/>
            <a:ext cx="1" cy="357724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Connecteur droit 108" descr="Ligne de connecteur">
            <a:extLst>
              <a:ext uri="{FF2B5EF4-FFF2-40B4-BE49-F238E27FC236}">
                <a16:creationId xmlns:a16="http://schemas.microsoft.com/office/drawing/2014/main" id="{FCD738FB-F9A6-466C-BE09-07B3386B1F50}"/>
              </a:ext>
            </a:extLst>
          </p:cNvPr>
          <p:cNvCxnSpPr>
            <a:cxnSpLocks/>
          </p:cNvCxnSpPr>
          <p:nvPr/>
        </p:nvCxnSpPr>
        <p:spPr>
          <a:xfrm flipH="1">
            <a:off x="4459454" y="3584214"/>
            <a:ext cx="9491" cy="399115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Rectangle 109" descr="Niveau de hiérarchie 2 Article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1029017" y="5583881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Informatique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P.aquilanti</a:t>
            </a:r>
            <a:endParaRPr lang="fr-FR" sz="1300" dirty="0" smtClean="0">
              <a:solidFill>
                <a:prstClr val="black"/>
              </a:solidFill>
              <a:latin typeface="+mj-lt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endParaRPr lang="fr-FR" sz="1300" b="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11" name="Rectangle 110" descr="Niveau de hiérarchie 2 Article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3381221" y="5583881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Maintenance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kern="1200" dirty="0" err="1" smtClean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J.Garcia</a:t>
            </a:r>
            <a:endParaRPr lang="fr-FR" sz="1300" kern="1200" dirty="0" smtClean="0">
              <a:solidFill>
                <a:prstClr val="black"/>
              </a:solidFill>
              <a:latin typeface="+mj-lt"/>
              <a:ea typeface="+mn-ea"/>
              <a:cs typeface="+mn-cs"/>
            </a:endParaRP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dirty="0" err="1" smtClean="0">
                <a:solidFill>
                  <a:prstClr val="black"/>
                </a:solidFill>
                <a:latin typeface="+mj-lt"/>
              </a:rPr>
              <a:t>P.Carranti</a:t>
            </a:r>
            <a:endParaRPr lang="fr-FR" sz="13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sp>
        <p:nvSpPr>
          <p:cNvPr id="112" name="Rectangle 111" descr="Niveau de hiérarchie 2 Article 6">
            <a:extLst>
              <a:ext uri="{FF2B5EF4-FFF2-40B4-BE49-F238E27FC236}">
                <a16:creationId xmlns:a16="http://schemas.microsoft.com/office/drawing/2014/main" id="{F8066417-8A57-4907-85EC-A2494CB96202}"/>
              </a:ext>
            </a:extLst>
          </p:cNvPr>
          <p:cNvSpPr/>
          <p:nvPr/>
        </p:nvSpPr>
        <p:spPr>
          <a:xfrm>
            <a:off x="8109425" y="5583881"/>
            <a:ext cx="1188000" cy="900000"/>
          </a:xfrm>
          <a:prstGeom prst="rect">
            <a:avLst/>
          </a:prstGeom>
          <a:solidFill>
            <a:schemeClr val="accent5"/>
          </a:solidFill>
          <a:scene3d>
            <a:camera prst="orthographicFront"/>
            <a:lightRig rig="flat" dir="t"/>
          </a:scene3d>
          <a:sp3d prstMaterial="dkEdge"/>
        </p:spPr>
        <p:style>
          <a:lnRef idx="0">
            <a:schemeClr val="lt2">
              <a:hueOff val="0"/>
              <a:satOff val="0"/>
              <a:lumOff val="0"/>
              <a:alphaOff val="0"/>
            </a:schemeClr>
          </a:lnRef>
          <a:fillRef idx="2">
            <a:scrgbClr r="0" g="0" b="0"/>
          </a:fillRef>
          <a:effectRef idx="1">
            <a:schemeClr val="dk2">
              <a:hueOff val="0"/>
              <a:satOff val="0"/>
              <a:lumOff val="0"/>
              <a:alphaOff val="0"/>
            </a:schemeClr>
          </a:effectRef>
          <a:fontRef idx="minor">
            <a:schemeClr val="dk1"/>
          </a:fontRef>
        </p:style>
        <p:txBody>
          <a:bodyPr spcFirstLastPara="0" vert="horz" wrap="square" lIns="72000" tIns="108000" rIns="72000" bIns="0" numCol="1" spcCol="1270" rtlCol="0" anchor="t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solidFill>
                  <a:prstClr val="black"/>
                </a:solidFill>
                <a:latin typeface="+mj-lt"/>
              </a:rPr>
              <a:t>Laboratoire</a:t>
            </a:r>
          </a:p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kern="1200" dirty="0" err="1" smtClean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E.De</a:t>
            </a:r>
            <a:r>
              <a:rPr lang="fr-FR" sz="1300" kern="1200" dirty="0" smtClean="0">
                <a:solidFill>
                  <a:prstClr val="black"/>
                </a:solidFill>
                <a:latin typeface="+mj-lt"/>
                <a:ea typeface="+mn-ea"/>
                <a:cs typeface="+mn-cs"/>
              </a:rPr>
              <a:t> Torres</a:t>
            </a:r>
            <a:endParaRPr lang="fr-FR" sz="1300" kern="1200" dirty="0">
              <a:solidFill>
                <a:prstClr val="black"/>
              </a:solidFill>
              <a:ea typeface="+mn-ea"/>
              <a:cs typeface="+mn-cs"/>
            </a:endParaRPr>
          </a:p>
        </p:txBody>
      </p:sp>
      <p:cxnSp>
        <p:nvCxnSpPr>
          <p:cNvPr id="42" name="Connecteur droit 41" descr="Ligne de connecteur">
            <a:extLst>
              <a:ext uri="{FF2B5EF4-FFF2-40B4-BE49-F238E27FC236}">
                <a16:creationId xmlns:a16="http://schemas.microsoft.com/office/drawing/2014/main" id="{FCD738FB-F9A6-466C-BE09-07B3386B1F50}"/>
              </a:ext>
            </a:extLst>
          </p:cNvPr>
          <p:cNvCxnSpPr>
            <a:cxnSpLocks/>
          </p:cNvCxnSpPr>
          <p:nvPr/>
        </p:nvCxnSpPr>
        <p:spPr>
          <a:xfrm flipH="1">
            <a:off x="5202097" y="2492721"/>
            <a:ext cx="10368" cy="278975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onnecteur : Coude 35" descr="Ligne de connecteur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</p:cNvCxnSpPr>
          <p:nvPr/>
        </p:nvCxnSpPr>
        <p:spPr>
          <a:xfrm>
            <a:off x="5164137" y="5275091"/>
            <a:ext cx="3517717" cy="313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 flipH="1">
            <a:off x="8744768" y="5337934"/>
            <a:ext cx="4834" cy="27991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 flipH="1">
            <a:off x="6649422" y="5276656"/>
            <a:ext cx="11667" cy="32007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Connecteur : Coude 35" descr="Ligne de connecteur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</p:cNvCxnSpPr>
          <p:nvPr/>
        </p:nvCxnSpPr>
        <p:spPr>
          <a:xfrm>
            <a:off x="1634886" y="5280909"/>
            <a:ext cx="3517717" cy="3130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 flipH="1">
            <a:off x="3969387" y="5317854"/>
            <a:ext cx="11667" cy="32007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 flipH="1">
            <a:off x="1623017" y="5266076"/>
            <a:ext cx="11667" cy="320073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 : Coude 35" descr="Ligne de connecteur">
            <a:extLst>
              <a:ext uri="{FF2B5EF4-FFF2-40B4-BE49-F238E27FC236}">
                <a16:creationId xmlns:a16="http://schemas.microsoft.com/office/drawing/2014/main" id="{1DE0112F-791B-49A1-8CD8-15FA7DC6F17B}"/>
              </a:ext>
            </a:extLst>
          </p:cNvPr>
          <p:cNvCxnSpPr>
            <a:cxnSpLocks/>
          </p:cNvCxnSpPr>
          <p:nvPr/>
        </p:nvCxnSpPr>
        <p:spPr>
          <a:xfrm>
            <a:off x="8109424" y="1427527"/>
            <a:ext cx="3623074" cy="2366"/>
          </a:xfrm>
          <a:prstGeom prst="bentConnector3">
            <a:avLst>
              <a:gd name="adj1" fmla="val 50000"/>
            </a:avLst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cteur droit 92" descr="Ligne de connecteur">
            <a:extLst>
              <a:ext uri="{FF2B5EF4-FFF2-40B4-BE49-F238E27FC236}">
                <a16:creationId xmlns:a16="http://schemas.microsoft.com/office/drawing/2014/main" id="{C918219C-ED8A-41E2-A454-104913D38EB4}"/>
              </a:ext>
            </a:extLst>
          </p:cNvPr>
          <p:cNvCxnSpPr>
            <a:cxnSpLocks/>
          </p:cNvCxnSpPr>
          <p:nvPr/>
        </p:nvCxnSpPr>
        <p:spPr>
          <a:xfrm flipH="1">
            <a:off x="8109424" y="996128"/>
            <a:ext cx="1" cy="445971"/>
          </a:xfrm>
          <a:prstGeom prst="line">
            <a:avLst/>
          </a:prstGeom>
          <a:ln w="3175">
            <a:solidFill>
              <a:schemeClr val="bg1">
                <a:lumMod val="8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Rectangle 64" descr="Niveau de hiérarchie 1">
            <a:extLst>
              <a:ext uri="{FF2B5EF4-FFF2-40B4-BE49-F238E27FC236}">
                <a16:creationId xmlns:a16="http://schemas.microsoft.com/office/drawing/2014/main" id="{21C604EF-32A3-42D7-8586-5D643B7D12C1}"/>
              </a:ext>
            </a:extLst>
          </p:cNvPr>
          <p:cNvSpPr/>
          <p:nvPr/>
        </p:nvSpPr>
        <p:spPr>
          <a:xfrm>
            <a:off x="3103723" y="1430513"/>
            <a:ext cx="4131263" cy="27507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  <a:scene3d>
            <a:camera prst="orthographicFront"/>
            <a:lightRig rig="flat" dir="t"/>
          </a:scene3d>
          <a:sp3d prstMaterial="dkEdge"/>
        </p:spPr>
        <p:style>
          <a:lnRef idx="0">
            <a:scrgbClr r="0" g="0" b="0"/>
          </a:lnRef>
          <a:fillRef idx="2">
            <a:scrgbClr r="0" g="0" b="0"/>
          </a:fillRef>
          <a:effectRef idx="1">
            <a:scrgbClr r="0" g="0" b="0"/>
          </a:effectRef>
          <a:fontRef idx="minor">
            <a:schemeClr val="dk1"/>
          </a:fontRef>
        </p:style>
        <p:txBody>
          <a:bodyPr spcFirstLastPara="0" vert="horz" wrap="square" lIns="8255" tIns="8255" rIns="8255" bIns="8255" numCol="1" spcCol="1270" rtlCol="0" anchor="ctr" anchorCtr="0">
            <a:noAutofit/>
          </a:bodyPr>
          <a:lstStyle/>
          <a:p>
            <a:pPr marL="0" lvl="0" indent="0" algn="ctr" defTabSz="577850" rtl="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None/>
            </a:pPr>
            <a:r>
              <a:rPr lang="fr-FR" sz="1300" b="1" dirty="0" smtClean="0">
                <a:latin typeface="+mj-lt"/>
              </a:rPr>
              <a:t>        P.SALVY </a:t>
            </a:r>
            <a:r>
              <a:rPr lang="fr-FR" sz="1300" dirty="0" smtClean="0"/>
              <a:t>Directeur Adjoint</a:t>
            </a:r>
            <a:endParaRPr lang="fr-FR" sz="1300" kern="1200" dirty="0"/>
          </a:p>
        </p:txBody>
      </p:sp>
    </p:spTree>
    <p:extLst>
      <p:ext uri="{BB962C8B-B14F-4D97-AF65-F5344CB8AC3E}">
        <p14:creationId xmlns:p14="http://schemas.microsoft.com/office/powerpoint/2010/main" val="421297258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égrale">
  <a:themeElements>
    <a:clrScheme name="Integra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30104432_TF11561227" id="{4EBBCF55-8080-48CD-8619-63C6D7E1C658}" vid="{98D44FED-1F66-4CA7-9545-0B05A60EACB2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0" ma:contentTypeDescription="Create a new document." ma:contentTypeScope="" ma:versionID="e39e7e9e36de66d473ce04bb4ab2dbb8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dc5994665da46609c24125788630d8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7D7A17-86F0-479A-99ED-25A5B5927E3A}">
  <ds:schemaRefs>
    <ds:schemaRef ds:uri="http://purl.org/dc/terms/"/>
    <ds:schemaRef ds:uri="16c05727-aa75-4e4a-9b5f-8a80a1165891"/>
    <ds:schemaRef ds:uri="71af3243-3dd4-4a8d-8c0d-dd76da1f02a5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1857EDA-311A-4347-A668-7F4377E389B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84D18DA-07F0-42AA-A4D8-DA1A93EE23D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Organigramme simple</Template>
  <TotalTime>0</TotalTime>
  <Words>87</Words>
  <Application>Microsoft Office PowerPoint</Application>
  <PresentationFormat>Grand écran</PresentationFormat>
  <Paragraphs>37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Calibri</vt:lpstr>
      <vt:lpstr>Tw Cen MT</vt:lpstr>
      <vt:lpstr>Tw Cen MT Condensed</vt:lpstr>
      <vt:lpstr>Wingdings 3</vt:lpstr>
      <vt:lpstr>Intégrale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2022-09-13T14:09:09Z</dcterms:created>
  <dcterms:modified xsi:type="dcterms:W3CDTF">2024-07-05T12:22:36Z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