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493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12192000" cy="6858000"/>
  <p:notesSz cx="6797675" cy="9929813"/>
  <p:defaultTextStyle>
    <a:defPPr rtl="0"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eu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899" autoAdjust="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9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>
            <a:extLst>
              <a:ext uri="{FF2B5EF4-FFF2-40B4-BE49-F238E27FC236}">
                <a16:creationId xmlns:a16="http://schemas.microsoft.com/office/drawing/2014/main" id="{22AFC0DF-29A2-457C-BB4A-DA7CEDB5C8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à la date 2">
            <a:extLst>
              <a:ext uri="{FF2B5EF4-FFF2-40B4-BE49-F238E27FC236}">
                <a16:creationId xmlns:a16="http://schemas.microsoft.com/office/drawing/2014/main" id="{2FECA684-AC1E-4F1C-8341-26FD7112E7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E7008D4-0BAA-4707-9BD2-00C662926ACB}" type="datetime1">
              <a:rPr lang="fr-FR" smtClean="0"/>
              <a:t>29/08/2025</a:t>
            </a:fld>
            <a:endParaRPr lang="fr-FR" dirty="0"/>
          </a:p>
        </p:txBody>
      </p:sp>
      <p:sp>
        <p:nvSpPr>
          <p:cNvPr id="4" name="Espace réservé au pied de page 3">
            <a:extLst>
              <a:ext uri="{FF2B5EF4-FFF2-40B4-BE49-F238E27FC236}">
                <a16:creationId xmlns:a16="http://schemas.microsoft.com/office/drawing/2014/main" id="{5F724BCD-7351-497C-9ED7-D3FE9D8D9E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9AAB947-A9B5-480E-98DD-5622B69F24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DF4D086-6AEA-4AB4-A023-0085B81A63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6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à la date 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FEB60-09EF-416A-A0B0-E3A2D3B854C6}" type="datetime1">
              <a:rPr lang="fr-FR" smtClean="0"/>
              <a:pPr/>
              <a:t>29/08/2025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37BF602-06E2-416F-A0C6-72E3CC2DE1E7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867109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37BF602-06E2-416F-A0C6-72E3CC2DE1E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155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fr-FR" noProof="0"/>
              <a:t>Cliquez pour modifier le style du titre</a:t>
            </a:r>
          </a:p>
        </p:txBody>
      </p:sp>
      <p:sp>
        <p:nvSpPr>
          <p:cNvPr id="3" name="Sous-titre 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pPr rtl="0"/>
            <a:r>
              <a:rPr lang="fr-FR" noProof="0" smtClean="0"/>
              <a:t>Modifier le style des sous-titres du masque</a:t>
            </a:r>
            <a:endParaRPr lang="fr-FR" noProof="0"/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fld id="{60355984-D40A-4C82-9C58-31EFD7D2CA67}" type="datetime1">
              <a:rPr lang="fr-FR" noProof="0" smtClean="0"/>
              <a:t>29/08/2025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13" name="Connecteur droit 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095969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ABE315-A78A-4C92-8E53-AC1CB7925421}" type="datetime1">
              <a:rPr lang="fr-FR" noProof="0" smtClean="0"/>
              <a:t>29/08/2025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63697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 rtlCol="0"/>
          <a:lstStyle/>
          <a:p>
            <a:pPr rtl="0"/>
            <a:r>
              <a:rPr lang="fr-FR" noProof="0"/>
              <a:t>Cliquez pour modifier le style du titre</a:t>
            </a:r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>
          <a:xfrm>
            <a:off x="990601" y="762000"/>
            <a:ext cx="7581900" cy="5410200"/>
          </a:xfrm>
        </p:spPr>
        <p:txBody>
          <a:bodyPr vert="eaVert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C680CAD-52E5-4AAA-8D31-FD087D49C938}" type="datetime1">
              <a:rPr lang="fr-FR" noProof="0" smtClean="0"/>
              <a:t>29/08/2025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7" name="Connecteur droit 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15710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85E85F-F430-4B9D-B049-EE74380640DF}" type="datetime1">
              <a:rPr lang="fr-FR" noProof="0" smtClean="0"/>
              <a:t>29/08/2025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88002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b="0" spc="200" baseline="0"/>
            </a:lvl1pPr>
          </a:lstStyle>
          <a:p>
            <a:pPr rtl="0"/>
            <a:r>
              <a:rPr lang="fr-FR" noProof="0"/>
              <a:t>Modifiez le style du titre maître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E5099F-0D89-4174-9662-792E0785876A}" type="datetime1">
              <a:rPr lang="fr-FR" noProof="0" smtClean="0"/>
              <a:t>29/08/2025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12" name="Connecteur droit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383305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1024127" y="2286000"/>
            <a:ext cx="4754880" cy="4023360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989320" y="2286000"/>
            <a:ext cx="4754880" cy="4023360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0182956-69C3-4610-85E8-9A3526DEEFB7}" type="datetime1">
              <a:rPr lang="fr-FR" noProof="0" smtClean="0"/>
              <a:t>29/08/2025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5805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02412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1024128" y="2967788"/>
            <a:ext cx="4754880" cy="3341572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599088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5990888" y="2967788"/>
            <a:ext cx="4754880" cy="3341572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à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EE2424-F68C-47AE-A3DB-242BD930195F}" type="datetime1">
              <a:rPr lang="fr-FR" noProof="0" smtClean="0"/>
              <a:t>29/08/2025</a:t>
            </a:fld>
            <a:endParaRPr lang="fr-FR" noProof="0"/>
          </a:p>
        </p:txBody>
      </p:sp>
      <p:sp>
        <p:nvSpPr>
          <p:cNvPr id="8" name="Espace réservé a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85274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à la date 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39B952-A6FE-4254-AB8F-594AB7647CD9}" type="datetime1">
              <a:rPr lang="fr-FR" noProof="0" smtClean="0"/>
              <a:t>29/08/2025</a:t>
            </a:fld>
            <a:endParaRPr lang="fr-FR" noProof="0"/>
          </a:p>
        </p:txBody>
      </p:sp>
      <p:sp>
        <p:nvSpPr>
          <p:cNvPr id="4" name="Espace réservé a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57086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à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789C87-0557-4BAC-A71F-AD2338FDC33C}" type="datetime1">
              <a:rPr lang="fr-FR" noProof="0" smtClean="0"/>
              <a:t>29/08/2025</a:t>
            </a:fld>
            <a:endParaRPr lang="fr-FR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2582467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 hasCustomPrompt="1"/>
          </p:nvPr>
        </p:nvSpPr>
        <p:spPr>
          <a:xfrm>
            <a:off x="1024128" y="471509"/>
            <a:ext cx="4389120" cy="173736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pPr rtl="0"/>
            <a:r>
              <a:rPr lang="fr-FR" noProof="0"/>
              <a:t>Modifiez le style du titre du masque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715000" y="822960"/>
            <a:ext cx="5678424" cy="518464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024128" y="2257506"/>
            <a:ext cx="4389120" cy="3762294"/>
          </a:xfrm>
        </p:spPr>
        <p:txBody>
          <a:bodyPr lIns="91440" rIns="91440" rtlCol="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C254F6-308B-4B41-8F45-F913D3D9DDE3}" type="datetime1">
              <a:rPr lang="fr-FR" noProof="0" smtClean="0"/>
              <a:t>29/08/2025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06963708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/>
          </a:p>
        </p:txBody>
      </p:sp>
      <p:sp>
        <p:nvSpPr>
          <p:cNvPr id="3" name="Espace réservé de l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610600" y="4960138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B04E3A-25E5-450A-8AC5-2D1E7E56481E}" type="datetime1">
              <a:rPr lang="fr-FR" noProof="0" smtClean="0"/>
              <a:t>29/08/2025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94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au titr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8B7A9ED8-B4B5-4792-A5DD-4E86A0745FFD}" type="datetime1">
              <a:rPr lang="fr-FR" noProof="0" smtClean="0"/>
              <a:t>29/08/2025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8" name="Connecteur droit 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06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4" r:id="rId1"/>
    <p:sldLayoutId id="2147484495" r:id="rId2"/>
    <p:sldLayoutId id="2147484496" r:id="rId3"/>
    <p:sldLayoutId id="2147484497" r:id="rId4"/>
    <p:sldLayoutId id="2147484498" r:id="rId5"/>
    <p:sldLayoutId id="2147484499" r:id="rId6"/>
    <p:sldLayoutId id="2147484500" r:id="rId7"/>
    <p:sldLayoutId id="2147484501" r:id="rId8"/>
    <p:sldLayoutId id="2147484502" r:id="rId9"/>
    <p:sldLayoutId id="2147484503" r:id="rId10"/>
    <p:sldLayoutId id="2147484504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 descr="Niveau de hiérarchie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3055475" y="528300"/>
            <a:ext cx="5053949" cy="335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latin typeface="+mj-lt"/>
              </a:rPr>
              <a:t>M.P. CHABARTIER </a:t>
            </a:r>
            <a:r>
              <a:rPr lang="fr-FR" sz="1300" b="0" kern="1200" dirty="0" smtClean="0">
                <a:latin typeface="+mn-lt"/>
              </a:rPr>
              <a:t>Chef d’établissement Coordonnateur</a:t>
            </a:r>
            <a:endParaRPr lang="fr-FR" sz="1300" b="0" kern="1200" dirty="0">
              <a:latin typeface="+mn-lt"/>
            </a:endParaRPr>
          </a:p>
        </p:txBody>
      </p:sp>
      <p:sp>
        <p:nvSpPr>
          <p:cNvPr id="32" name="Rectangle 31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37603" y="1847717"/>
            <a:ext cx="1345851" cy="582954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N.MARTELLI</a:t>
            </a:r>
            <a:r>
              <a:rPr lang="fr-FR" sz="1300" kern="1200" dirty="0">
                <a:latin typeface="+mj-lt"/>
              </a:rPr>
              <a:t/>
            </a:r>
            <a:br>
              <a:rPr lang="fr-FR" sz="1300" kern="1200" dirty="0">
                <a:latin typeface="+mj-lt"/>
              </a:rPr>
            </a:br>
            <a:r>
              <a:rPr lang="fr-FR" sz="1300" b="0" kern="1200" dirty="0" smtClean="0">
                <a:solidFill>
                  <a:prstClr val="black"/>
                </a:solidFill>
                <a:ea typeface="+mn-ea"/>
                <a:cs typeface="+mn-cs"/>
              </a:rPr>
              <a:t>Assistante </a:t>
            </a:r>
            <a:r>
              <a:rPr lang="fr-FR" sz="1300" b="0" kern="1200" dirty="0">
                <a:solidFill>
                  <a:prstClr val="black"/>
                </a:solidFill>
                <a:ea typeface="+mn-ea"/>
                <a:cs typeface="+mn-cs"/>
              </a:rPr>
              <a:t>de direction</a:t>
            </a:r>
          </a:p>
        </p:txBody>
      </p:sp>
      <p:sp>
        <p:nvSpPr>
          <p:cNvPr id="22" name="Rectangle 21" descr="Niveau de hiérarchie 2 Article 2">
            <a:extLst>
              <a:ext uri="{FF2B5EF4-FFF2-40B4-BE49-F238E27FC236}">
                <a16:creationId xmlns:a16="http://schemas.microsoft.com/office/drawing/2014/main" id="{FAC2903E-5B1B-456C-94C2-FC7E867D4F53}"/>
              </a:ext>
            </a:extLst>
          </p:cNvPr>
          <p:cNvSpPr/>
          <p:nvPr/>
        </p:nvSpPr>
        <p:spPr>
          <a:xfrm>
            <a:off x="5465618" y="3953464"/>
            <a:ext cx="5614611" cy="900000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kern="1200" dirty="0" smtClean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Assistants d’éducation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S.Boukraa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L.Canavese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 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S.Gregori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D.Hamon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 I.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Karsai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B.Le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 Du-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E.Maynadier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N.Mouilleseaux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C.Pastega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V.Perrot-F.Puig-S.Vedel-M.Yagir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 </a:t>
            </a:r>
            <a:endParaRPr lang="fr-FR" sz="1300" kern="1200" dirty="0">
              <a:solidFill>
                <a:prstClr val="black"/>
              </a:solidFill>
            </a:endParaRPr>
          </a:p>
        </p:txBody>
      </p:sp>
      <p:sp>
        <p:nvSpPr>
          <p:cNvPr id="26" name="Rectangle 25" descr="Niveau de hiérarchie 2 Article 4">
            <a:extLst>
              <a:ext uri="{FF2B5EF4-FFF2-40B4-BE49-F238E27FC236}">
                <a16:creationId xmlns:a16="http://schemas.microsoft.com/office/drawing/2014/main" id="{6CC65D6C-DD16-4338-8CA6-BFA0B65035D7}"/>
              </a:ext>
            </a:extLst>
          </p:cNvPr>
          <p:cNvSpPr/>
          <p:nvPr/>
        </p:nvSpPr>
        <p:spPr>
          <a:xfrm>
            <a:off x="662474" y="3979736"/>
            <a:ext cx="4155399" cy="917282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Animatrices en Pastorale</a:t>
            </a:r>
            <a:r>
              <a:rPr lang="fr-FR" sz="1300" kern="1200" dirty="0">
                <a:latin typeface="+mj-lt"/>
              </a:rPr>
              <a:t/>
            </a:r>
            <a:br>
              <a:rPr lang="fr-FR" sz="1300" kern="1200" dirty="0">
                <a:latin typeface="+mj-lt"/>
              </a:rPr>
            </a:b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E.Delanglade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-B. De La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Teyssonniere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 F. De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Rasilly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 </a:t>
            </a: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H.Graillon-L.Metnani</a:t>
            </a:r>
            <a:r>
              <a:rPr lang="fr-FR" sz="1300" dirty="0" smtClean="0">
                <a:solidFill>
                  <a:prstClr val="black"/>
                </a:solidFill>
                <a:latin typeface="+mj-lt"/>
              </a:rPr>
              <a:t>-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1300" b="0" kern="120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0" name="Rectangle 29" descr="Niveau de hiérarchie 2 Article 6">
            <a:extLst>
              <a:ext uri="{FF2B5EF4-FFF2-40B4-BE49-F238E27FC236}">
                <a16:creationId xmlns:a16="http://schemas.microsoft.com/office/drawing/2014/main" id="{F8066417-8A57-4907-85EC-A2494CB96202}"/>
              </a:ext>
            </a:extLst>
          </p:cNvPr>
          <p:cNvSpPr/>
          <p:nvPr/>
        </p:nvSpPr>
        <p:spPr>
          <a:xfrm>
            <a:off x="6046986" y="5583881"/>
            <a:ext cx="1188000" cy="900000"/>
          </a:xfrm>
          <a:prstGeom prst="rect">
            <a:avLst/>
          </a:prstGeom>
          <a:solidFill>
            <a:schemeClr val="accent5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Porterie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J.Dominici</a:t>
            </a:r>
            <a:endParaRPr lang="fr-FR" sz="1300" dirty="0" smtClean="0">
              <a:solidFill>
                <a:prstClr val="black"/>
              </a:solidFill>
              <a:latin typeface="+mj-lt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kern="1200" dirty="0" err="1" smtClean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M.Marchadour</a:t>
            </a:r>
            <a:endParaRPr lang="fr-FR" sz="130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cxnSp>
        <p:nvCxnSpPr>
          <p:cNvPr id="36" name="Connecteur : Coude 35" descr="Ligne de connecteur">
            <a:extLst>
              <a:ext uri="{FF2B5EF4-FFF2-40B4-BE49-F238E27FC236}">
                <a16:creationId xmlns:a16="http://schemas.microsoft.com/office/drawing/2014/main" id="{1DE0112F-791B-49A1-8CD8-15FA7DC6F17B}"/>
              </a:ext>
            </a:extLst>
          </p:cNvPr>
          <p:cNvCxnSpPr>
            <a:cxnSpLocks/>
          </p:cNvCxnSpPr>
          <p:nvPr/>
        </p:nvCxnSpPr>
        <p:spPr>
          <a:xfrm rot="5400000">
            <a:off x="2441060" y="410113"/>
            <a:ext cx="1531101" cy="4059080"/>
          </a:xfrm>
          <a:prstGeom prst="bentConnector3">
            <a:avLst>
              <a:gd name="adj1" fmla="val 50000"/>
            </a:avLst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90" descr="Ligne de connecteur">
            <a:extLst>
              <a:ext uri="{FF2B5EF4-FFF2-40B4-BE49-F238E27FC236}">
                <a16:creationId xmlns:a16="http://schemas.microsoft.com/office/drawing/2014/main" id="{B35D5690-BFCA-41DE-B9BF-84E7D1879E88}"/>
              </a:ext>
            </a:extLst>
          </p:cNvPr>
          <p:cNvCxnSpPr>
            <a:cxnSpLocks/>
          </p:cNvCxnSpPr>
          <p:nvPr/>
        </p:nvCxnSpPr>
        <p:spPr>
          <a:xfrm>
            <a:off x="11732498" y="1409215"/>
            <a:ext cx="0" cy="562763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>
            <a:off x="9848609" y="2439889"/>
            <a:ext cx="0" cy="47500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93" descr="Ligne de connecteur">
            <a:extLst>
              <a:ext uri="{FF2B5EF4-FFF2-40B4-BE49-F238E27FC236}">
                <a16:creationId xmlns:a16="http://schemas.microsoft.com/office/drawing/2014/main" id="{B8E21438-ACE0-4CD2-8E73-C228CB6D61DE}"/>
              </a:ext>
            </a:extLst>
          </p:cNvPr>
          <p:cNvCxnSpPr>
            <a:cxnSpLocks/>
          </p:cNvCxnSpPr>
          <p:nvPr/>
        </p:nvCxnSpPr>
        <p:spPr>
          <a:xfrm>
            <a:off x="8886770" y="2430671"/>
            <a:ext cx="0" cy="513568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94" descr="Ligne de connecteur">
            <a:extLst>
              <a:ext uri="{FF2B5EF4-FFF2-40B4-BE49-F238E27FC236}">
                <a16:creationId xmlns:a16="http://schemas.microsoft.com/office/drawing/2014/main" id="{FCD738FB-F9A6-466C-BE09-07B3386B1F50}"/>
              </a:ext>
            </a:extLst>
          </p:cNvPr>
          <p:cNvCxnSpPr>
            <a:cxnSpLocks/>
          </p:cNvCxnSpPr>
          <p:nvPr/>
        </p:nvCxnSpPr>
        <p:spPr>
          <a:xfrm>
            <a:off x="746144" y="1305681"/>
            <a:ext cx="8963" cy="524135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 descr="Ligne de connecteur">
            <a:extLst>
              <a:ext uri="{FF2B5EF4-FFF2-40B4-BE49-F238E27FC236}">
                <a16:creationId xmlns:a16="http://schemas.microsoft.com/office/drawing/2014/main" id="{67799EAF-F8D9-4832-85BE-85588AE221FC}"/>
              </a:ext>
            </a:extLst>
          </p:cNvPr>
          <p:cNvCxnSpPr>
            <a:cxnSpLocks/>
          </p:cNvCxnSpPr>
          <p:nvPr/>
        </p:nvCxnSpPr>
        <p:spPr>
          <a:xfrm flipH="1">
            <a:off x="2204074" y="4287871"/>
            <a:ext cx="687247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 descr="Niveau de hiérarchie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3053545" y="64954"/>
            <a:ext cx="5055879" cy="3476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>
                <a:latin typeface="+mj-lt"/>
              </a:rPr>
              <a:t>C</a:t>
            </a:r>
            <a:r>
              <a:rPr lang="fr-FR" sz="1300" b="1" dirty="0" smtClean="0">
                <a:latin typeface="+mj-lt"/>
              </a:rPr>
              <a:t>. MOUILLAC </a:t>
            </a:r>
            <a:r>
              <a:rPr lang="fr-FR" sz="1300" b="0" kern="1200" dirty="0" smtClean="0">
                <a:latin typeface="+mn-lt"/>
              </a:rPr>
              <a:t>Présidente</a:t>
            </a:r>
            <a:endParaRPr lang="fr-FR" sz="1300" b="0" kern="1200" dirty="0">
              <a:latin typeface="+mn-lt"/>
            </a:endParaRPr>
          </a:p>
        </p:txBody>
      </p:sp>
      <p:sp>
        <p:nvSpPr>
          <p:cNvPr id="39" name="Rectangle 38" descr="Niveau de hiérarchie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3489770" y="996298"/>
            <a:ext cx="4287461" cy="3093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latin typeface="+mj-lt"/>
              </a:rPr>
              <a:t>         E.MARTELLI </a:t>
            </a:r>
            <a:r>
              <a:rPr lang="fr-FR" sz="1300" b="0" kern="1200" dirty="0" smtClean="0">
                <a:latin typeface="+mn-lt"/>
              </a:rPr>
              <a:t>Chef d’établissement 1</a:t>
            </a:r>
            <a:r>
              <a:rPr lang="fr-FR" sz="1300" b="0" kern="1200" baseline="30000" dirty="0" smtClean="0">
                <a:latin typeface="+mn-lt"/>
              </a:rPr>
              <a:t>er</a:t>
            </a:r>
            <a:r>
              <a:rPr lang="fr-FR" sz="1300" b="0" kern="1200" dirty="0" smtClean="0">
                <a:latin typeface="+mn-lt"/>
              </a:rPr>
              <a:t> degré</a:t>
            </a:r>
            <a:endParaRPr lang="fr-FR" sz="1300" b="0" kern="1200" dirty="0">
              <a:latin typeface="+mn-lt"/>
            </a:endParaRPr>
          </a:p>
        </p:txBody>
      </p:sp>
      <p:sp>
        <p:nvSpPr>
          <p:cNvPr id="40" name="Rectangle 39" descr="Niveau de hiérarchie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3053183" y="1873329"/>
            <a:ext cx="4181804" cy="3567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latin typeface="+mj-lt"/>
              </a:rPr>
              <a:t>            L.M. CAILLET </a:t>
            </a:r>
            <a:r>
              <a:rPr lang="fr-FR" sz="1300" dirty="0" smtClean="0"/>
              <a:t>Responsable  Administrative et technique</a:t>
            </a:r>
            <a:endParaRPr lang="fr-FR" sz="1300" kern="1200" dirty="0"/>
          </a:p>
        </p:txBody>
      </p:sp>
      <p:sp>
        <p:nvSpPr>
          <p:cNvPr id="44" name="Rectangle 43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10316755" y="1849154"/>
            <a:ext cx="1875245" cy="404316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V.DI.SAPIO</a:t>
            </a:r>
            <a:r>
              <a:rPr lang="fr-FR" sz="1300" kern="1200" dirty="0">
                <a:latin typeface="+mj-lt"/>
              </a:rPr>
              <a:t/>
            </a:r>
            <a:br>
              <a:rPr lang="fr-FR" sz="1300" kern="1200" dirty="0">
                <a:latin typeface="+mj-lt"/>
              </a:rPr>
            </a:br>
            <a:r>
              <a:rPr lang="fr-FR" sz="1300" dirty="0" smtClean="0">
                <a:solidFill>
                  <a:prstClr val="black"/>
                </a:solidFill>
              </a:rPr>
              <a:t>Comptable</a:t>
            </a: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45" name="Rectangle 44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2701700" y="2711933"/>
            <a:ext cx="1049270" cy="875207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M.MACCHIARINI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0" kern="1200" dirty="0" smtClean="0">
                <a:solidFill>
                  <a:prstClr val="black"/>
                </a:solidFill>
                <a:ea typeface="+mn-ea"/>
                <a:cs typeface="+mn-cs"/>
              </a:rPr>
              <a:t>Secrétaire pédagogique</a:t>
            </a: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cxnSp>
        <p:nvCxnSpPr>
          <p:cNvPr id="46" name="Connecteur : Coude 35" descr="Ligne de connecteur">
            <a:extLst>
              <a:ext uri="{FF2B5EF4-FFF2-40B4-BE49-F238E27FC236}">
                <a16:creationId xmlns:a16="http://schemas.microsoft.com/office/drawing/2014/main" id="{1DE0112F-791B-49A1-8CD8-15FA7DC6F17B}"/>
              </a:ext>
            </a:extLst>
          </p:cNvPr>
          <p:cNvCxnSpPr>
            <a:cxnSpLocks/>
          </p:cNvCxnSpPr>
          <p:nvPr/>
        </p:nvCxnSpPr>
        <p:spPr>
          <a:xfrm flipV="1">
            <a:off x="4740440" y="2433874"/>
            <a:ext cx="6513937" cy="12031"/>
          </a:xfrm>
          <a:prstGeom prst="bentConnector3">
            <a:avLst>
              <a:gd name="adj1" fmla="val 50000"/>
            </a:avLst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11272997" y="3965571"/>
            <a:ext cx="919003" cy="664318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F.DUCHI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dirty="0" smtClean="0">
                <a:solidFill>
                  <a:prstClr val="black"/>
                </a:solidFill>
              </a:rPr>
              <a:t>Aide Comptable</a:t>
            </a: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50" name="Rectangle 49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5349520" y="2705039"/>
            <a:ext cx="901167" cy="892324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O.CASSARD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0" kern="1200" dirty="0" smtClean="0">
                <a:solidFill>
                  <a:prstClr val="black"/>
                </a:solidFill>
                <a:ea typeface="+mn-ea"/>
                <a:cs typeface="+mn-cs"/>
              </a:rPr>
              <a:t>CGE Collège</a:t>
            </a: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51" name="Rectangle 50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6511709" y="2693410"/>
            <a:ext cx="723277" cy="894648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1300" b="1" dirty="0" smtClean="0">
              <a:solidFill>
                <a:prstClr val="black"/>
              </a:solidFill>
              <a:latin typeface="+mj-lt"/>
            </a:endParaRPr>
          </a:p>
          <a:p>
            <a:pPr marL="0" lvl="0" indent="0" algn="ctr" defTabSz="577850" rtl="0">
              <a:lnSpc>
                <a:spcPct val="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1300" b="1" dirty="0">
              <a:solidFill>
                <a:prstClr val="black"/>
              </a:solidFill>
              <a:latin typeface="+mj-lt"/>
            </a:endParaRPr>
          </a:p>
          <a:p>
            <a:pPr marL="0" lvl="0" indent="0" algn="ctr" defTabSz="577850" rtl="0">
              <a:lnSpc>
                <a:spcPct val="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V.AMPHOUX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0" kern="1200" dirty="0" smtClean="0">
                <a:solidFill>
                  <a:prstClr val="black"/>
                </a:solidFill>
                <a:ea typeface="+mn-ea"/>
                <a:cs typeface="+mn-cs"/>
              </a:rPr>
              <a:t>Préfet 6-5ème</a:t>
            </a: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52" name="Rectangle 51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7370266" y="2691852"/>
            <a:ext cx="1055856" cy="908554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C.MALLET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0" kern="1200" dirty="0" smtClean="0">
                <a:solidFill>
                  <a:prstClr val="black"/>
                </a:solidFill>
                <a:ea typeface="+mn-ea"/>
                <a:cs typeface="+mn-cs"/>
              </a:rPr>
              <a:t>Préfet 4-3ème</a:t>
            </a: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53" name="Rectangle 52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8487530" y="2691852"/>
            <a:ext cx="940509" cy="919647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J.M.DALAIN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dirty="0" smtClean="0">
                <a:solidFill>
                  <a:prstClr val="black"/>
                </a:solidFill>
              </a:rPr>
              <a:t>CGE Lycée</a:t>
            </a: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54" name="Rectangle 53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9520532" y="2672731"/>
            <a:ext cx="1015284" cy="925009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P.SALVY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dirty="0" smtClean="0">
                <a:solidFill>
                  <a:prstClr val="black"/>
                </a:solidFill>
              </a:rPr>
              <a:t>Préfet Lycée</a:t>
            </a: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cxnSp>
        <p:nvCxnSpPr>
          <p:cNvPr id="55" name="Connecteur droit 54" descr="Ligne de connecteur">
            <a:extLst>
              <a:ext uri="{FF2B5EF4-FFF2-40B4-BE49-F238E27FC236}">
                <a16:creationId xmlns:a16="http://schemas.microsoft.com/office/drawing/2014/main" id="{FCD738FB-F9A6-466C-BE09-07B3386B1F50}"/>
              </a:ext>
            </a:extLst>
          </p:cNvPr>
          <p:cNvCxnSpPr>
            <a:cxnSpLocks/>
          </p:cNvCxnSpPr>
          <p:nvPr/>
        </p:nvCxnSpPr>
        <p:spPr>
          <a:xfrm>
            <a:off x="3226335" y="2463992"/>
            <a:ext cx="0" cy="517611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1167411" y="2692155"/>
            <a:ext cx="1122252" cy="914762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C.CHAMOUX</a:t>
            </a:r>
            <a:r>
              <a:rPr lang="fr-FR" sz="1300" kern="1200" dirty="0">
                <a:latin typeface="+mj-lt"/>
              </a:rPr>
              <a:t/>
            </a:r>
            <a:br>
              <a:rPr lang="fr-FR" sz="1300" kern="1200" dirty="0">
                <a:latin typeface="+mj-lt"/>
              </a:rPr>
            </a:br>
            <a:r>
              <a:rPr lang="fr-FR" sz="1300" b="0" kern="1200" dirty="0" smtClean="0">
                <a:solidFill>
                  <a:prstClr val="black"/>
                </a:solidFill>
                <a:ea typeface="+mn-ea"/>
                <a:cs typeface="+mn-cs"/>
              </a:rPr>
              <a:t>Secrétaire</a:t>
            </a: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cxnSp>
        <p:nvCxnSpPr>
          <p:cNvPr id="59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>
            <a:off x="7827060" y="2492721"/>
            <a:ext cx="0" cy="513633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>
            <a:off x="7074440" y="2459408"/>
            <a:ext cx="0" cy="513633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3905569" y="2711933"/>
            <a:ext cx="1126753" cy="859988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J.FARHAT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dirty="0" smtClean="0">
                <a:solidFill>
                  <a:prstClr val="black"/>
                </a:solidFill>
              </a:rPr>
              <a:t>Adjointe en Pastorale</a:t>
            </a: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cxnSp>
        <p:nvCxnSpPr>
          <p:cNvPr id="64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>
            <a:off x="11732498" y="2294313"/>
            <a:ext cx="0" cy="1629691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 flipH="1">
            <a:off x="4457011" y="2492721"/>
            <a:ext cx="1364" cy="419458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>
            <a:off x="6006949" y="2456148"/>
            <a:ext cx="10642" cy="497869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>
            <a:off x="5962052" y="3611499"/>
            <a:ext cx="1" cy="35772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>
            <a:off x="7074440" y="3588057"/>
            <a:ext cx="1" cy="35772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>
            <a:off x="8272923" y="3613698"/>
            <a:ext cx="1" cy="35772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>
            <a:off x="9030134" y="3632599"/>
            <a:ext cx="1" cy="35772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>
            <a:off x="9964875" y="3588057"/>
            <a:ext cx="1" cy="35772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108" descr="Ligne de connecteur">
            <a:extLst>
              <a:ext uri="{FF2B5EF4-FFF2-40B4-BE49-F238E27FC236}">
                <a16:creationId xmlns:a16="http://schemas.microsoft.com/office/drawing/2014/main" id="{FCD738FB-F9A6-466C-BE09-07B3386B1F50}"/>
              </a:ext>
            </a:extLst>
          </p:cNvPr>
          <p:cNvCxnSpPr>
            <a:cxnSpLocks/>
          </p:cNvCxnSpPr>
          <p:nvPr/>
        </p:nvCxnSpPr>
        <p:spPr>
          <a:xfrm flipH="1">
            <a:off x="4459454" y="3584214"/>
            <a:ext cx="9491" cy="399115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 descr="Niveau de hiérarchie 2 Article 6">
            <a:extLst>
              <a:ext uri="{FF2B5EF4-FFF2-40B4-BE49-F238E27FC236}">
                <a16:creationId xmlns:a16="http://schemas.microsoft.com/office/drawing/2014/main" id="{F8066417-8A57-4907-85EC-A2494CB96202}"/>
              </a:ext>
            </a:extLst>
          </p:cNvPr>
          <p:cNvSpPr/>
          <p:nvPr/>
        </p:nvSpPr>
        <p:spPr>
          <a:xfrm>
            <a:off x="1029017" y="5583881"/>
            <a:ext cx="1188000" cy="900000"/>
          </a:xfrm>
          <a:prstGeom prst="rect">
            <a:avLst/>
          </a:prstGeom>
          <a:solidFill>
            <a:schemeClr val="accent5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Informatique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P.aquilanti</a:t>
            </a:r>
            <a:endParaRPr lang="fr-FR" sz="1300" dirty="0" smtClean="0">
              <a:solidFill>
                <a:prstClr val="black"/>
              </a:solidFill>
              <a:latin typeface="+mj-lt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111" name="Rectangle 110" descr="Niveau de hiérarchie 2 Article 6">
            <a:extLst>
              <a:ext uri="{FF2B5EF4-FFF2-40B4-BE49-F238E27FC236}">
                <a16:creationId xmlns:a16="http://schemas.microsoft.com/office/drawing/2014/main" id="{F8066417-8A57-4907-85EC-A2494CB96202}"/>
              </a:ext>
            </a:extLst>
          </p:cNvPr>
          <p:cNvSpPr/>
          <p:nvPr/>
        </p:nvSpPr>
        <p:spPr>
          <a:xfrm>
            <a:off x="3381221" y="5583881"/>
            <a:ext cx="1188000" cy="900000"/>
          </a:xfrm>
          <a:prstGeom prst="rect">
            <a:avLst/>
          </a:prstGeom>
          <a:solidFill>
            <a:schemeClr val="accent5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Maintenance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kern="1200" dirty="0" err="1" smtClean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J.Garcia</a:t>
            </a:r>
            <a:endParaRPr lang="fr-FR" sz="1300" kern="1200" dirty="0" smtClean="0">
              <a:solidFill>
                <a:prstClr val="black"/>
              </a:solidFill>
              <a:latin typeface="+mj-lt"/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dirty="0" err="1" smtClean="0">
                <a:solidFill>
                  <a:prstClr val="black"/>
                </a:solidFill>
                <a:latin typeface="+mj-lt"/>
              </a:rPr>
              <a:t>P.Carranti</a:t>
            </a:r>
            <a:endParaRPr lang="fr-FR" sz="130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112" name="Rectangle 111" descr="Niveau de hiérarchie 2 Article 6">
            <a:extLst>
              <a:ext uri="{FF2B5EF4-FFF2-40B4-BE49-F238E27FC236}">
                <a16:creationId xmlns:a16="http://schemas.microsoft.com/office/drawing/2014/main" id="{F8066417-8A57-4907-85EC-A2494CB96202}"/>
              </a:ext>
            </a:extLst>
          </p:cNvPr>
          <p:cNvSpPr/>
          <p:nvPr/>
        </p:nvSpPr>
        <p:spPr>
          <a:xfrm>
            <a:off x="8109425" y="5583881"/>
            <a:ext cx="1188000" cy="900000"/>
          </a:xfrm>
          <a:prstGeom prst="rect">
            <a:avLst/>
          </a:prstGeom>
          <a:solidFill>
            <a:schemeClr val="accent5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Laboratoire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kern="1200" dirty="0" err="1" smtClean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E.De</a:t>
            </a:r>
            <a:r>
              <a:rPr lang="fr-FR" sz="1300" kern="1200" dirty="0" smtClean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 Torres</a:t>
            </a:r>
            <a:endParaRPr lang="fr-FR" sz="130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cxnSp>
        <p:nvCxnSpPr>
          <p:cNvPr id="42" name="Connecteur droit 41" descr="Ligne de connecteur">
            <a:extLst>
              <a:ext uri="{FF2B5EF4-FFF2-40B4-BE49-F238E27FC236}">
                <a16:creationId xmlns:a16="http://schemas.microsoft.com/office/drawing/2014/main" id="{FCD738FB-F9A6-466C-BE09-07B3386B1F50}"/>
              </a:ext>
            </a:extLst>
          </p:cNvPr>
          <p:cNvCxnSpPr>
            <a:cxnSpLocks/>
          </p:cNvCxnSpPr>
          <p:nvPr/>
        </p:nvCxnSpPr>
        <p:spPr>
          <a:xfrm flipH="1">
            <a:off x="5202097" y="2492721"/>
            <a:ext cx="10368" cy="2789753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 : Coude 35" descr="Ligne de connecteur">
            <a:extLst>
              <a:ext uri="{FF2B5EF4-FFF2-40B4-BE49-F238E27FC236}">
                <a16:creationId xmlns:a16="http://schemas.microsoft.com/office/drawing/2014/main" id="{1DE0112F-791B-49A1-8CD8-15FA7DC6F17B}"/>
              </a:ext>
            </a:extLst>
          </p:cNvPr>
          <p:cNvCxnSpPr>
            <a:cxnSpLocks/>
          </p:cNvCxnSpPr>
          <p:nvPr/>
        </p:nvCxnSpPr>
        <p:spPr>
          <a:xfrm>
            <a:off x="5164137" y="5275091"/>
            <a:ext cx="3517717" cy="3130"/>
          </a:xfrm>
          <a:prstGeom prst="bentConnector3">
            <a:avLst>
              <a:gd name="adj1" fmla="val 50000"/>
            </a:avLst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 flipH="1">
            <a:off x="8744768" y="5337934"/>
            <a:ext cx="4834" cy="279911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 flipH="1">
            <a:off x="6649422" y="5276656"/>
            <a:ext cx="11667" cy="320073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 : Coude 35" descr="Ligne de connecteur">
            <a:extLst>
              <a:ext uri="{FF2B5EF4-FFF2-40B4-BE49-F238E27FC236}">
                <a16:creationId xmlns:a16="http://schemas.microsoft.com/office/drawing/2014/main" id="{1DE0112F-791B-49A1-8CD8-15FA7DC6F17B}"/>
              </a:ext>
            </a:extLst>
          </p:cNvPr>
          <p:cNvCxnSpPr>
            <a:cxnSpLocks/>
          </p:cNvCxnSpPr>
          <p:nvPr/>
        </p:nvCxnSpPr>
        <p:spPr>
          <a:xfrm>
            <a:off x="1634886" y="5280909"/>
            <a:ext cx="3517717" cy="3130"/>
          </a:xfrm>
          <a:prstGeom prst="bentConnector3">
            <a:avLst>
              <a:gd name="adj1" fmla="val 50000"/>
            </a:avLst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 flipH="1">
            <a:off x="3969387" y="5317854"/>
            <a:ext cx="11667" cy="320073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 flipH="1">
            <a:off x="1623017" y="5266076"/>
            <a:ext cx="11667" cy="320073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 : Coude 35" descr="Ligne de connecteur">
            <a:extLst>
              <a:ext uri="{FF2B5EF4-FFF2-40B4-BE49-F238E27FC236}">
                <a16:creationId xmlns:a16="http://schemas.microsoft.com/office/drawing/2014/main" id="{1DE0112F-791B-49A1-8CD8-15FA7DC6F17B}"/>
              </a:ext>
            </a:extLst>
          </p:cNvPr>
          <p:cNvCxnSpPr>
            <a:cxnSpLocks/>
          </p:cNvCxnSpPr>
          <p:nvPr/>
        </p:nvCxnSpPr>
        <p:spPr>
          <a:xfrm>
            <a:off x="8109424" y="1427527"/>
            <a:ext cx="3623074" cy="2366"/>
          </a:xfrm>
          <a:prstGeom prst="bentConnector3">
            <a:avLst>
              <a:gd name="adj1" fmla="val 50000"/>
            </a:avLst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>
            <a:off x="8109423" y="922474"/>
            <a:ext cx="2" cy="519625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 descr="Niveau de hiérarchie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3103723" y="1430513"/>
            <a:ext cx="4131263" cy="2750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latin typeface="+mj-lt"/>
              </a:rPr>
              <a:t>        P.SALVY </a:t>
            </a:r>
            <a:r>
              <a:rPr lang="fr-FR" sz="1300" dirty="0" smtClean="0"/>
              <a:t>Directeur Adjoint</a:t>
            </a:r>
            <a:endParaRPr lang="fr-FR" sz="1300" kern="1200" dirty="0"/>
          </a:p>
        </p:txBody>
      </p:sp>
      <p:cxnSp>
        <p:nvCxnSpPr>
          <p:cNvPr id="69" name="Connecteur droit 68" descr="Ligne de connecteur">
            <a:extLst>
              <a:ext uri="{FF2B5EF4-FFF2-40B4-BE49-F238E27FC236}">
                <a16:creationId xmlns:a16="http://schemas.microsoft.com/office/drawing/2014/main" id="{B8E21438-ACE0-4CD2-8E73-C228CB6D61DE}"/>
              </a:ext>
            </a:extLst>
          </p:cNvPr>
          <p:cNvCxnSpPr>
            <a:cxnSpLocks/>
          </p:cNvCxnSpPr>
          <p:nvPr/>
        </p:nvCxnSpPr>
        <p:spPr>
          <a:xfrm>
            <a:off x="11272997" y="2456148"/>
            <a:ext cx="0" cy="513568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10583794" y="2693409"/>
            <a:ext cx="1015284" cy="926463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b="1" dirty="0" smtClean="0">
                <a:solidFill>
                  <a:prstClr val="black"/>
                </a:solidFill>
                <a:latin typeface="+mj-lt"/>
              </a:rPr>
              <a:t>I.SCHEMBRI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1300" dirty="0" smtClean="0">
                <a:solidFill>
                  <a:prstClr val="black"/>
                </a:solidFill>
              </a:rPr>
              <a:t>Référente Pédagogique 2nde</a:t>
            </a:r>
            <a:endParaRPr lang="fr-F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cxnSp>
        <p:nvCxnSpPr>
          <p:cNvPr id="72" name="Connecteur : Coude 35" descr="Ligne de connecteur">
            <a:extLst>
              <a:ext uri="{FF2B5EF4-FFF2-40B4-BE49-F238E27FC236}">
                <a16:creationId xmlns:a16="http://schemas.microsoft.com/office/drawing/2014/main" id="{1DE0112F-791B-49A1-8CD8-15FA7DC6F17B}"/>
              </a:ext>
            </a:extLst>
          </p:cNvPr>
          <p:cNvCxnSpPr>
            <a:cxnSpLocks/>
          </p:cNvCxnSpPr>
          <p:nvPr/>
        </p:nvCxnSpPr>
        <p:spPr>
          <a:xfrm>
            <a:off x="759380" y="1322160"/>
            <a:ext cx="2377290" cy="5237"/>
          </a:xfrm>
          <a:prstGeom prst="bentConnector3">
            <a:avLst>
              <a:gd name="adj1" fmla="val 50000"/>
            </a:avLst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 92" descr="Ligne de connecteur">
            <a:extLst>
              <a:ext uri="{FF2B5EF4-FFF2-40B4-BE49-F238E27FC236}">
                <a16:creationId xmlns:a16="http://schemas.microsoft.com/office/drawing/2014/main" id="{C918219C-ED8A-41E2-A454-104913D38EB4}"/>
              </a:ext>
            </a:extLst>
          </p:cNvPr>
          <p:cNvCxnSpPr>
            <a:cxnSpLocks/>
          </p:cNvCxnSpPr>
          <p:nvPr/>
        </p:nvCxnSpPr>
        <p:spPr>
          <a:xfrm flipH="1">
            <a:off x="3157577" y="878808"/>
            <a:ext cx="1" cy="445971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972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e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104432_TF11561227" id="{4EBBCF55-8080-48CD-8619-63C6D7E1C658}" vid="{98D44FED-1F66-4CA7-9545-0B05A60EACB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0" ma:contentTypeDescription="Create a new document." ma:contentTypeScope="" ma:versionID="e39e7e9e36de66d473ce04bb4ab2dbb8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9dc5994665da46609c24125788630d8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7D7A17-86F0-479A-99ED-25A5B5927E3A}">
  <ds:schemaRefs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16c05727-aa75-4e4a-9b5f-8a80a1165891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E1857EDA-311A-4347-A668-7F4377E389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4D18DA-07F0-42AA-A4D8-DA1A93EE23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Organigramme simple</Template>
  <TotalTime>0</TotalTime>
  <Words>91</Words>
  <Application>Microsoft Office PowerPoint</Application>
  <PresentationFormat>Grand écran</PresentationFormat>
  <Paragraphs>42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Calibri</vt:lpstr>
      <vt:lpstr>Tw Cen MT</vt:lpstr>
      <vt:lpstr>Tw Cen MT Condensed</vt:lpstr>
      <vt:lpstr>Wingdings 3</vt:lpstr>
      <vt:lpstr>Intégrale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2022-09-13T14:09:09Z</dcterms:created>
  <dcterms:modified xsi:type="dcterms:W3CDTF">2025-08-29T15:33:45Z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