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 autoCompressPictures="0">
  <p:sldMasterIdLst>
    <p:sldMasterId id="2147484493" r:id="rId4"/>
  </p:sldMasterIdLst>
  <p:notesMasterIdLst>
    <p:notesMasterId r:id="rId6"/>
  </p:notesMasterIdLst>
  <p:handoutMasterIdLst>
    <p:handoutMasterId r:id="rId7"/>
  </p:handoutMasterIdLst>
  <p:sldIdLst>
    <p:sldId id="258" r:id="rId5"/>
  </p:sldIdLst>
  <p:sldSz cx="12192000" cy="6858000"/>
  <p:notesSz cx="6797675" cy="9929813"/>
  <p:defaultTextStyle>
    <a:defPPr rtl="0">
      <a:defRPr lang="fr-fr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3" name="Auteur" initials="A" lastIdx="0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5899" autoAdjust="0"/>
  </p:normalViewPr>
  <p:slideViewPr>
    <p:cSldViewPr snapToGrid="0">
      <p:cViewPr varScale="1">
        <p:scale>
          <a:sx n="115" d="100"/>
          <a:sy n="115" d="100"/>
        </p:scale>
        <p:origin x="37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77" d="100"/>
          <a:sy n="77" d="100"/>
        </p:scale>
        <p:origin x="3942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en-tête 1">
            <a:extLst>
              <a:ext uri="{FF2B5EF4-FFF2-40B4-BE49-F238E27FC236}">
                <a16:creationId xmlns:a16="http://schemas.microsoft.com/office/drawing/2014/main" id="{22AFC0DF-29A2-457C-BB4A-DA7CEDB5C870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21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fr-FR"/>
          </a:p>
        </p:txBody>
      </p:sp>
      <p:sp>
        <p:nvSpPr>
          <p:cNvPr id="3" name="Espace réservé à la date 2">
            <a:extLst>
              <a:ext uri="{FF2B5EF4-FFF2-40B4-BE49-F238E27FC236}">
                <a16:creationId xmlns:a16="http://schemas.microsoft.com/office/drawing/2014/main" id="{2FECA684-AC1E-4F1C-8341-26FD7112E7A5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21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4E7008D4-0BAA-4707-9BD2-00C662926ACB}" type="datetime1">
              <a:rPr lang="fr-FR" smtClean="0"/>
              <a:t>29/08/2025</a:t>
            </a:fld>
            <a:endParaRPr lang="fr-FR" dirty="0"/>
          </a:p>
        </p:txBody>
      </p:sp>
      <p:sp>
        <p:nvSpPr>
          <p:cNvPr id="4" name="Espace réservé au pied de page 3">
            <a:extLst>
              <a:ext uri="{FF2B5EF4-FFF2-40B4-BE49-F238E27FC236}">
                <a16:creationId xmlns:a16="http://schemas.microsoft.com/office/drawing/2014/main" id="{5F724BCD-7351-497C-9ED7-D3FE9D8D9E0A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431600"/>
            <a:ext cx="2945659" cy="49821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99AAB947-A9B5-480E-98DD-5622B69F24E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50443" y="9431600"/>
            <a:ext cx="2945659" cy="49821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1DF4D086-6AEA-4AB4-A023-0085B81A63B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65605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en-tête 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21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fr-FR" noProof="0"/>
          </a:p>
        </p:txBody>
      </p:sp>
      <p:sp>
        <p:nvSpPr>
          <p:cNvPr id="3" name="Espace réservé à la date 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21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66FEB60-09EF-416A-A0B0-E3A2D3B854C6}" type="datetime1">
              <a:rPr lang="fr-FR" smtClean="0"/>
              <a:pPr/>
              <a:t>29/08/2025</a:t>
            </a:fld>
            <a:endParaRPr lang="fr-FR" dirty="0"/>
          </a:p>
        </p:txBody>
      </p:sp>
      <p:sp>
        <p:nvSpPr>
          <p:cNvPr id="4" name="Espace réservé de l’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420688" y="1241425"/>
            <a:ext cx="5956300" cy="33512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fr-FR" noProof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79768" y="4778722"/>
            <a:ext cx="5438140" cy="390986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fr-FR" noProof="0"/>
              <a:t>Modifiez les styles du texte du masque</a:t>
            </a:r>
          </a:p>
          <a:p>
            <a:pPr lvl="1" rtl="0"/>
            <a:r>
              <a:rPr lang="fr-FR" noProof="0"/>
              <a:t>Deuxième niveau</a:t>
            </a:r>
          </a:p>
          <a:p>
            <a:pPr lvl="2" rtl="0"/>
            <a:r>
              <a:rPr lang="fr-FR" noProof="0"/>
              <a:t>Troisième niveau</a:t>
            </a:r>
          </a:p>
          <a:p>
            <a:pPr lvl="3" rtl="0"/>
            <a:r>
              <a:rPr lang="fr-FR" noProof="0"/>
              <a:t>Quatrième niveau</a:t>
            </a:r>
          </a:p>
          <a:p>
            <a:pPr lvl="4" rtl="0"/>
            <a:r>
              <a:rPr lang="fr-FR" noProof="0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431600"/>
            <a:ext cx="2945659" cy="49821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fr-FR" noProof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50443" y="9431600"/>
            <a:ext cx="2945659" cy="49821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F37BF602-06E2-416F-A0C6-72E3CC2DE1E7}" type="slidenum">
              <a:rPr lang="fr-FR" noProof="0" smtClean="0"/>
              <a:t>‹N°›</a:t>
            </a:fld>
            <a:endParaRPr lang="fr-FR" noProof="0"/>
          </a:p>
        </p:txBody>
      </p:sp>
    </p:spTree>
    <p:extLst>
      <p:ext uri="{BB962C8B-B14F-4D97-AF65-F5344CB8AC3E}">
        <p14:creationId xmlns:p14="http://schemas.microsoft.com/office/powerpoint/2010/main" val="8671090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F37BF602-06E2-416F-A0C6-72E3CC2DE1E7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911558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 hasCustomPrompt="1"/>
          </p:nvPr>
        </p:nvSpPr>
        <p:spPr>
          <a:xfrm>
            <a:off x="457200" y="4960137"/>
            <a:ext cx="7772400" cy="1463040"/>
          </a:xfrm>
        </p:spPr>
        <p:txBody>
          <a:bodyPr rtlCol="0" anchor="ctr">
            <a:normAutofit/>
          </a:bodyPr>
          <a:lstStyle>
            <a:lvl1pPr algn="r">
              <a:defRPr sz="5000" spc="200" baseline="0"/>
            </a:lvl1pPr>
          </a:lstStyle>
          <a:p>
            <a:pPr rtl="0"/>
            <a:r>
              <a:rPr lang="fr-FR" noProof="0"/>
              <a:t>Cliquez pour modifier le style du titre</a:t>
            </a:r>
          </a:p>
        </p:txBody>
      </p:sp>
      <p:sp>
        <p:nvSpPr>
          <p:cNvPr id="3" name="Sous-titre 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rtlCol="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pPr rtl="0"/>
            <a:r>
              <a:rPr lang="fr-FR" noProof="0" smtClean="0"/>
              <a:t>Modifier le style des sous-titres du masque</a:t>
            </a:r>
            <a:endParaRPr lang="fr-FR" noProof="0"/>
          </a:p>
        </p:txBody>
      </p:sp>
      <p:sp>
        <p:nvSpPr>
          <p:cNvPr id="4" name="Espace réservé à la date 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 algn="l">
              <a:defRPr/>
            </a:lvl1pPr>
          </a:lstStyle>
          <a:p>
            <a:pPr rtl="0"/>
            <a:fld id="{60355984-D40A-4C82-9C58-31EFD7D2CA67}" type="datetime1">
              <a:rPr lang="fr-FR" noProof="0" smtClean="0"/>
              <a:t>29/08/2025</a:t>
            </a:fld>
            <a:endParaRPr lang="fr-FR" noProof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fr-FR" noProof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966EA62-41C5-4F9A-A915-5B0BC739C923}" type="slidenum">
              <a:rPr lang="fr-FR" noProof="0" smtClean="0"/>
              <a:t>‹N°›</a:t>
            </a:fld>
            <a:endParaRPr lang="fr-FR" noProof="0"/>
          </a:p>
        </p:txBody>
      </p:sp>
      <p:cxnSp>
        <p:nvCxnSpPr>
          <p:cNvPr id="13" name="Connecteur droit 12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blipFill dpi="0" rotWithShape="1">
            <a:blip r:embed="rId2"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133350" ty="-6350" sx="50000" sy="5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800959697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fr-FR" noProof="0" smtClean="0"/>
              <a:t>Modifiez le style du titre</a:t>
            </a:r>
            <a:endParaRPr lang="fr-FR" noProof="0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 rtlCol="0"/>
          <a:lstStyle/>
          <a:p>
            <a:pPr lvl="0" rtl="0"/>
            <a:r>
              <a:rPr lang="fr-FR" noProof="0"/>
              <a:t>Modifiez les styles du texte du masque</a:t>
            </a:r>
          </a:p>
          <a:p>
            <a:pPr lvl="1" rtl="0"/>
            <a:r>
              <a:rPr lang="fr-FR" noProof="0"/>
              <a:t>Deuxième niveau</a:t>
            </a:r>
          </a:p>
          <a:p>
            <a:pPr lvl="2" rtl="0"/>
            <a:r>
              <a:rPr lang="fr-FR" noProof="0"/>
              <a:t>Troisième niveau</a:t>
            </a:r>
          </a:p>
          <a:p>
            <a:pPr lvl="3" rtl="0"/>
            <a:r>
              <a:rPr lang="fr-FR" noProof="0"/>
              <a:t>Quatrième niveau</a:t>
            </a:r>
          </a:p>
          <a:p>
            <a:pPr lvl="4" rtl="0"/>
            <a:r>
              <a:rPr lang="fr-FR" noProof="0"/>
              <a:t>Cinquième niveau</a:t>
            </a:r>
          </a:p>
        </p:txBody>
      </p:sp>
      <p:sp>
        <p:nvSpPr>
          <p:cNvPr id="4" name="Espace réservé à la date 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C0ABE315-A78A-4C92-8E53-AC1CB7925421}" type="datetime1">
              <a:rPr lang="fr-FR" noProof="0" smtClean="0"/>
              <a:t>29/08/2025</a:t>
            </a:fld>
            <a:endParaRPr lang="fr-FR" noProof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fr-FR" noProof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966EA62-41C5-4F9A-A915-5B0BC739C923}" type="slidenum">
              <a:rPr lang="fr-FR" noProof="0" smtClean="0"/>
              <a:t>‹N°›</a:t>
            </a:fld>
            <a:endParaRPr lang="fr-FR" noProof="0"/>
          </a:p>
        </p:txBody>
      </p:sp>
    </p:spTree>
    <p:extLst>
      <p:ext uri="{BB962C8B-B14F-4D97-AF65-F5344CB8AC3E}">
        <p14:creationId xmlns:p14="http://schemas.microsoft.com/office/powerpoint/2010/main" val="36369778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 hasCustomPrompt="1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 rtlCol="0"/>
          <a:lstStyle/>
          <a:p>
            <a:pPr rtl="0"/>
            <a:r>
              <a:rPr lang="fr-FR" noProof="0"/>
              <a:t>Cliquez pour modifier le style du titre</a:t>
            </a:r>
          </a:p>
        </p:txBody>
      </p:sp>
      <p:sp>
        <p:nvSpPr>
          <p:cNvPr id="3" name="Espace réservé du texte vertical 2"/>
          <p:cNvSpPr>
            <a:spLocks noGrp="1"/>
          </p:cNvSpPr>
          <p:nvPr>
            <p:ph type="body" orient="vert" idx="1" hasCustomPrompt="1"/>
          </p:nvPr>
        </p:nvSpPr>
        <p:spPr>
          <a:xfrm>
            <a:off x="990601" y="762000"/>
            <a:ext cx="7581900" cy="5410200"/>
          </a:xfrm>
        </p:spPr>
        <p:txBody>
          <a:bodyPr vert="eaVert" rtlCol="0"/>
          <a:lstStyle/>
          <a:p>
            <a:pPr lvl="0" rtl="0"/>
            <a:r>
              <a:rPr lang="fr-FR" noProof="0"/>
              <a:t>Modifiez les styles du texte du masque</a:t>
            </a:r>
          </a:p>
          <a:p>
            <a:pPr lvl="1" rtl="0"/>
            <a:r>
              <a:rPr lang="fr-FR" noProof="0"/>
              <a:t>Deuxième niveau</a:t>
            </a:r>
          </a:p>
          <a:p>
            <a:pPr lvl="2" rtl="0"/>
            <a:r>
              <a:rPr lang="fr-FR" noProof="0"/>
              <a:t>Troisième niveau</a:t>
            </a:r>
          </a:p>
          <a:p>
            <a:pPr lvl="3" rtl="0"/>
            <a:r>
              <a:rPr lang="fr-FR" noProof="0"/>
              <a:t>Quatrième niveau</a:t>
            </a:r>
          </a:p>
          <a:p>
            <a:pPr lvl="4" rtl="0"/>
            <a:r>
              <a:rPr lang="fr-FR" noProof="0"/>
              <a:t>Cinquième niveau</a:t>
            </a:r>
          </a:p>
        </p:txBody>
      </p:sp>
      <p:sp>
        <p:nvSpPr>
          <p:cNvPr id="4" name="Espace réservé à la date 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DC680CAD-52E5-4AAA-8D31-FD087D49C938}" type="datetime1">
              <a:rPr lang="fr-FR" noProof="0" smtClean="0"/>
              <a:t>29/08/2025</a:t>
            </a:fld>
            <a:endParaRPr lang="fr-FR" noProof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fr-FR" noProof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966EA62-41C5-4F9A-A915-5B0BC739C923}" type="slidenum">
              <a:rPr lang="fr-FR" noProof="0" smtClean="0"/>
              <a:t>‹N°›</a:t>
            </a:fld>
            <a:endParaRPr lang="fr-FR" noProof="0"/>
          </a:p>
        </p:txBody>
      </p:sp>
      <p:cxnSp>
        <p:nvCxnSpPr>
          <p:cNvPr id="7" name="Connecteur droit 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16157104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fr-FR" noProof="0" smtClean="0"/>
              <a:t>Modifiez le style du titre</a:t>
            </a:r>
            <a:endParaRPr lang="fr-FR" noProof="0"/>
          </a:p>
        </p:txBody>
      </p:sp>
      <p:sp>
        <p:nvSpPr>
          <p:cNvPr id="3" name="Espace réservé du contenu 2"/>
          <p:cNvSpPr>
            <a:spLocks noGrp="1"/>
          </p:cNvSpPr>
          <p:nvPr>
            <p:ph idx="1" hasCustomPrompt="1"/>
          </p:nvPr>
        </p:nvSpPr>
        <p:spPr/>
        <p:txBody>
          <a:bodyPr rtlCol="0"/>
          <a:lstStyle/>
          <a:p>
            <a:pPr lvl="0" rtl="0"/>
            <a:r>
              <a:rPr lang="fr-FR" noProof="0"/>
              <a:t>Modifiez les styles du texte du masque</a:t>
            </a:r>
          </a:p>
          <a:p>
            <a:pPr lvl="1" rtl="0"/>
            <a:r>
              <a:rPr lang="fr-FR" noProof="0"/>
              <a:t>Deuxième niveau</a:t>
            </a:r>
          </a:p>
          <a:p>
            <a:pPr lvl="2" rtl="0"/>
            <a:r>
              <a:rPr lang="fr-FR" noProof="0"/>
              <a:t>Troisième niveau</a:t>
            </a:r>
          </a:p>
          <a:p>
            <a:pPr lvl="3" rtl="0"/>
            <a:r>
              <a:rPr lang="fr-FR" noProof="0"/>
              <a:t>Quatrième niveau</a:t>
            </a:r>
          </a:p>
          <a:p>
            <a:pPr lvl="4" rtl="0"/>
            <a:r>
              <a:rPr lang="fr-FR" noProof="0"/>
              <a:t>Cinquième niveau</a:t>
            </a:r>
          </a:p>
        </p:txBody>
      </p:sp>
      <p:sp>
        <p:nvSpPr>
          <p:cNvPr id="4" name="Espace réservé à la date 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7885E85F-F430-4B9D-B049-EE74380640DF}" type="datetime1">
              <a:rPr lang="fr-FR" noProof="0" smtClean="0"/>
              <a:t>29/08/2025</a:t>
            </a:fld>
            <a:endParaRPr lang="fr-FR" noProof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fr-FR" noProof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966EA62-41C5-4F9A-A915-5B0BC739C923}" type="slidenum">
              <a:rPr lang="fr-FR" noProof="0" smtClean="0"/>
              <a:t>‹N°›</a:t>
            </a:fld>
            <a:endParaRPr lang="fr-FR" noProof="0"/>
          </a:p>
        </p:txBody>
      </p:sp>
    </p:spTree>
    <p:extLst>
      <p:ext uri="{BB962C8B-B14F-4D97-AF65-F5344CB8AC3E}">
        <p14:creationId xmlns:p14="http://schemas.microsoft.com/office/powerpoint/2010/main" val="18800262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>
          <a:xfrm>
            <a:off x="457200" y="4960137"/>
            <a:ext cx="7772400" cy="1463040"/>
          </a:xfrm>
        </p:spPr>
        <p:txBody>
          <a:bodyPr rtlCol="0" anchor="ctr">
            <a:normAutofit/>
          </a:bodyPr>
          <a:lstStyle>
            <a:lvl1pPr algn="r">
              <a:defRPr sz="5000" b="0" spc="200" baseline="0"/>
            </a:lvl1pPr>
          </a:lstStyle>
          <a:p>
            <a:pPr rtl="0"/>
            <a:r>
              <a:rPr lang="fr-FR" noProof="0"/>
              <a:t>Modifiez le style du titre maître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 hasCustomPrompt="1"/>
          </p:nvPr>
        </p:nvSpPr>
        <p:spPr>
          <a:xfrm>
            <a:off x="8610600" y="4960137"/>
            <a:ext cx="3200400" cy="1463040"/>
          </a:xfrm>
        </p:spPr>
        <p:txBody>
          <a:bodyPr lIns="91440" rIns="91440" rtlCol="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fr-FR" noProof="0"/>
              <a:t>Modifiez les styles du texte du masque</a:t>
            </a:r>
          </a:p>
        </p:txBody>
      </p:sp>
      <p:sp>
        <p:nvSpPr>
          <p:cNvPr id="4" name="Espace réservé à la date 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1AE5099F-0D89-4174-9662-792E0785876A}" type="datetime1">
              <a:rPr lang="fr-FR" noProof="0" smtClean="0"/>
              <a:t>29/08/2025</a:t>
            </a:fld>
            <a:endParaRPr lang="fr-FR" noProof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fr-FR" noProof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966EA62-41C5-4F9A-A915-5B0BC739C923}" type="slidenum">
              <a:rPr lang="fr-FR" noProof="0" smtClean="0"/>
              <a:t>‹N°›</a:t>
            </a:fld>
            <a:endParaRPr lang="fr-FR" noProof="0"/>
          </a:p>
        </p:txBody>
      </p:sp>
      <p:cxnSp>
        <p:nvCxnSpPr>
          <p:cNvPr id="12" name="Connecteur droit 11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/>
        </p:nvSpPr>
        <p:spPr>
          <a:xfrm>
            <a:off x="0" y="-1"/>
            <a:ext cx="12192000" cy="4572000"/>
          </a:xfrm>
          <a:prstGeom prst="rect">
            <a:avLst/>
          </a:prstGeom>
          <a:blipFill dpi="0" rotWithShape="1">
            <a:blip r:embed="rId2">
              <a:duotone>
                <a:schemeClr val="accent3">
                  <a:shade val="45000"/>
                  <a:satMod val="135000"/>
                </a:schemeClr>
                <a:prstClr val="white"/>
              </a:duotone>
            </a:blip>
            <a:srcRect/>
            <a:tile tx="-133350" ty="-6350" sx="50000" sy="5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723833051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 rtlCol="0"/>
          <a:lstStyle/>
          <a:p>
            <a:pPr rtl="0"/>
            <a:r>
              <a:rPr lang="fr-FR" noProof="0" smtClean="0"/>
              <a:t>Modifiez le style du titre</a:t>
            </a:r>
            <a:endParaRPr lang="fr-FR" noProof="0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 hasCustomPrompt="1"/>
          </p:nvPr>
        </p:nvSpPr>
        <p:spPr>
          <a:xfrm>
            <a:off x="1024127" y="2286000"/>
            <a:ext cx="4754880" cy="4023360"/>
          </a:xfrm>
        </p:spPr>
        <p:txBody>
          <a:bodyPr rtlCol="0"/>
          <a:lstStyle/>
          <a:p>
            <a:pPr lvl="0" rtl="0"/>
            <a:r>
              <a:rPr lang="fr-FR" noProof="0"/>
              <a:t>Modifiez les styles du texte du masque</a:t>
            </a:r>
          </a:p>
          <a:p>
            <a:pPr lvl="1" rtl="0"/>
            <a:r>
              <a:rPr lang="fr-FR" noProof="0"/>
              <a:t>Deuxième niveau</a:t>
            </a:r>
          </a:p>
          <a:p>
            <a:pPr lvl="2" rtl="0"/>
            <a:r>
              <a:rPr lang="fr-FR" noProof="0"/>
              <a:t>Troisième niveau</a:t>
            </a:r>
          </a:p>
          <a:p>
            <a:pPr lvl="3" rtl="0"/>
            <a:r>
              <a:rPr lang="fr-FR" noProof="0"/>
              <a:t>Quatrième niveau</a:t>
            </a:r>
          </a:p>
          <a:p>
            <a:pPr lvl="4" rtl="0"/>
            <a:r>
              <a:rPr lang="fr-FR" noProof="0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 hasCustomPrompt="1"/>
          </p:nvPr>
        </p:nvSpPr>
        <p:spPr>
          <a:xfrm>
            <a:off x="5989320" y="2286000"/>
            <a:ext cx="4754880" cy="4023360"/>
          </a:xfrm>
        </p:spPr>
        <p:txBody>
          <a:bodyPr rtlCol="0"/>
          <a:lstStyle/>
          <a:p>
            <a:pPr lvl="0" rtl="0"/>
            <a:r>
              <a:rPr lang="fr-FR" noProof="0"/>
              <a:t>Modifiez les styles du texte du masque</a:t>
            </a:r>
          </a:p>
          <a:p>
            <a:pPr lvl="1" rtl="0"/>
            <a:r>
              <a:rPr lang="fr-FR" noProof="0"/>
              <a:t>Deuxième niveau</a:t>
            </a:r>
          </a:p>
          <a:p>
            <a:pPr lvl="2" rtl="0"/>
            <a:r>
              <a:rPr lang="fr-FR" noProof="0"/>
              <a:t>Troisième niveau</a:t>
            </a:r>
          </a:p>
          <a:p>
            <a:pPr lvl="3" rtl="0"/>
            <a:r>
              <a:rPr lang="fr-FR" noProof="0"/>
              <a:t>Quatrième niveau</a:t>
            </a:r>
          </a:p>
          <a:p>
            <a:pPr lvl="4" rtl="0"/>
            <a:r>
              <a:rPr lang="fr-FR" noProof="0"/>
              <a:t>Cinquième niveau</a:t>
            </a:r>
          </a:p>
        </p:txBody>
      </p:sp>
      <p:sp>
        <p:nvSpPr>
          <p:cNvPr id="5" name="Espace réservé à la date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B0182956-69C3-4610-85E8-9A3526DEEFB7}" type="datetime1">
              <a:rPr lang="fr-FR" noProof="0" smtClean="0"/>
              <a:t>29/08/2025</a:t>
            </a:fld>
            <a:endParaRPr lang="fr-FR" noProof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fr-FR" noProof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966EA62-41C5-4F9A-A915-5B0BC739C923}" type="slidenum">
              <a:rPr lang="fr-FR" noProof="0" smtClean="0"/>
              <a:t>‹N°›</a:t>
            </a:fld>
            <a:endParaRPr lang="fr-FR" noProof="0"/>
          </a:p>
        </p:txBody>
      </p:sp>
    </p:spTree>
    <p:extLst>
      <p:ext uri="{BB962C8B-B14F-4D97-AF65-F5344CB8AC3E}">
        <p14:creationId xmlns:p14="http://schemas.microsoft.com/office/powerpoint/2010/main" val="4580577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re 9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fr-FR" noProof="0" smtClean="0"/>
              <a:t>Modifiez le style du titre</a:t>
            </a:r>
            <a:endParaRPr lang="fr-FR" noProof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 hasCustomPrompt="1"/>
          </p:nvPr>
        </p:nvSpPr>
        <p:spPr>
          <a:xfrm>
            <a:off x="1024128" y="2179636"/>
            <a:ext cx="4754880" cy="822960"/>
          </a:xfrm>
        </p:spPr>
        <p:txBody>
          <a:bodyPr lIns="137160" rIns="137160" rtlCol="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fr-FR" noProof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 hasCustomPrompt="1"/>
          </p:nvPr>
        </p:nvSpPr>
        <p:spPr>
          <a:xfrm>
            <a:off x="1024128" y="2967788"/>
            <a:ext cx="4754880" cy="3341572"/>
          </a:xfrm>
        </p:spPr>
        <p:txBody>
          <a:bodyPr rtlCol="0"/>
          <a:lstStyle/>
          <a:p>
            <a:pPr lvl="0" rtl="0"/>
            <a:r>
              <a:rPr lang="fr-FR" noProof="0"/>
              <a:t>Modifiez les styles du texte du masque</a:t>
            </a:r>
          </a:p>
          <a:p>
            <a:pPr lvl="1" rtl="0"/>
            <a:r>
              <a:rPr lang="fr-FR" noProof="0"/>
              <a:t>Deuxième niveau</a:t>
            </a:r>
          </a:p>
          <a:p>
            <a:pPr lvl="2" rtl="0"/>
            <a:r>
              <a:rPr lang="fr-FR" noProof="0"/>
              <a:t>Troisième niveau</a:t>
            </a:r>
          </a:p>
          <a:p>
            <a:pPr lvl="3" rtl="0"/>
            <a:r>
              <a:rPr lang="fr-FR" noProof="0"/>
              <a:t>Quatrième niveau</a:t>
            </a:r>
          </a:p>
          <a:p>
            <a:pPr lvl="4" rtl="0"/>
            <a:r>
              <a:rPr lang="fr-FR" noProof="0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 hasCustomPrompt="1"/>
          </p:nvPr>
        </p:nvSpPr>
        <p:spPr>
          <a:xfrm>
            <a:off x="5990888" y="2179636"/>
            <a:ext cx="4754880" cy="822960"/>
          </a:xfrm>
        </p:spPr>
        <p:txBody>
          <a:bodyPr lIns="137160" rIns="137160" rtlCol="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fr-FR" noProof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 hasCustomPrompt="1"/>
          </p:nvPr>
        </p:nvSpPr>
        <p:spPr>
          <a:xfrm>
            <a:off x="5990888" y="2967788"/>
            <a:ext cx="4754880" cy="3341572"/>
          </a:xfrm>
        </p:spPr>
        <p:txBody>
          <a:bodyPr rtlCol="0"/>
          <a:lstStyle/>
          <a:p>
            <a:pPr lvl="0" rtl="0"/>
            <a:r>
              <a:rPr lang="fr-FR" noProof="0"/>
              <a:t>Modifiez les styles du texte du masque</a:t>
            </a:r>
          </a:p>
          <a:p>
            <a:pPr lvl="1" rtl="0"/>
            <a:r>
              <a:rPr lang="fr-FR" noProof="0"/>
              <a:t>Deuxième niveau</a:t>
            </a:r>
          </a:p>
          <a:p>
            <a:pPr lvl="2" rtl="0"/>
            <a:r>
              <a:rPr lang="fr-FR" noProof="0"/>
              <a:t>Troisième niveau</a:t>
            </a:r>
          </a:p>
          <a:p>
            <a:pPr lvl="3" rtl="0"/>
            <a:r>
              <a:rPr lang="fr-FR" noProof="0"/>
              <a:t>Quatrième niveau</a:t>
            </a:r>
          </a:p>
          <a:p>
            <a:pPr lvl="4" rtl="0"/>
            <a:r>
              <a:rPr lang="fr-FR" noProof="0"/>
              <a:t>Cinquième niveau</a:t>
            </a:r>
          </a:p>
        </p:txBody>
      </p:sp>
      <p:sp>
        <p:nvSpPr>
          <p:cNvPr id="7" name="Espace réservé à la date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95EE2424-F68C-47AE-A3DB-242BD930195F}" type="datetime1">
              <a:rPr lang="fr-FR" noProof="0" smtClean="0"/>
              <a:t>29/08/2025</a:t>
            </a:fld>
            <a:endParaRPr lang="fr-FR" noProof="0"/>
          </a:p>
        </p:txBody>
      </p:sp>
      <p:sp>
        <p:nvSpPr>
          <p:cNvPr id="8" name="Espace réservé au pied de page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fr-FR" noProof="0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966EA62-41C5-4F9A-A915-5B0BC739C923}" type="slidenum">
              <a:rPr lang="fr-FR" noProof="0" smtClean="0"/>
              <a:t>‹N°›</a:t>
            </a:fld>
            <a:endParaRPr lang="fr-FR" noProof="0"/>
          </a:p>
        </p:txBody>
      </p:sp>
    </p:spTree>
    <p:extLst>
      <p:ext uri="{BB962C8B-B14F-4D97-AF65-F5344CB8AC3E}">
        <p14:creationId xmlns:p14="http://schemas.microsoft.com/office/powerpoint/2010/main" val="8527497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unique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fr-FR" noProof="0" smtClean="0"/>
              <a:t>Modifiez le style du titre</a:t>
            </a:r>
            <a:endParaRPr lang="fr-FR" noProof="0"/>
          </a:p>
        </p:txBody>
      </p:sp>
      <p:sp>
        <p:nvSpPr>
          <p:cNvPr id="3" name="Espace réservé à la date 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7639B952-A6FE-4254-AB8F-594AB7647CD9}" type="datetime1">
              <a:rPr lang="fr-FR" noProof="0" smtClean="0"/>
              <a:t>29/08/2025</a:t>
            </a:fld>
            <a:endParaRPr lang="fr-FR" noProof="0"/>
          </a:p>
        </p:txBody>
      </p:sp>
      <p:sp>
        <p:nvSpPr>
          <p:cNvPr id="4" name="Espace réservé au pied de page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fr-FR" noProof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966EA62-41C5-4F9A-A915-5B0BC739C923}" type="slidenum">
              <a:rPr lang="fr-FR" noProof="0" smtClean="0"/>
              <a:t>‹N°›</a:t>
            </a:fld>
            <a:endParaRPr lang="fr-FR" noProof="0"/>
          </a:p>
        </p:txBody>
      </p:sp>
    </p:spTree>
    <p:extLst>
      <p:ext uri="{BB962C8B-B14F-4D97-AF65-F5344CB8AC3E}">
        <p14:creationId xmlns:p14="http://schemas.microsoft.com/office/powerpoint/2010/main" val="35708678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à la date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DE789C87-0557-4BAC-A71F-AD2338FDC33C}" type="datetime1">
              <a:rPr lang="fr-FR" noProof="0" smtClean="0"/>
              <a:t>29/08/2025</a:t>
            </a:fld>
            <a:endParaRPr lang="fr-FR" noProof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fr-FR" noProof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966EA62-41C5-4F9A-A915-5B0BC739C923}" type="slidenum">
              <a:rPr lang="fr-FR" noProof="0" smtClean="0"/>
              <a:t>‹N°›</a:t>
            </a:fld>
            <a:endParaRPr lang="fr-FR" noProof="0"/>
          </a:p>
        </p:txBody>
      </p:sp>
    </p:spTree>
    <p:extLst>
      <p:ext uri="{BB962C8B-B14F-4D97-AF65-F5344CB8AC3E}">
        <p14:creationId xmlns:p14="http://schemas.microsoft.com/office/powerpoint/2010/main" val="2225824673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 hasCustomPrompt="1"/>
          </p:nvPr>
        </p:nvSpPr>
        <p:spPr>
          <a:xfrm>
            <a:off x="1024128" y="471509"/>
            <a:ext cx="4389120" cy="1737360"/>
          </a:xfrm>
        </p:spPr>
        <p:txBody>
          <a:bodyPr rtlCol="0"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pPr rtl="0"/>
            <a:r>
              <a:rPr lang="fr-FR" noProof="0"/>
              <a:t>Modifiez le style du titre du masque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 hasCustomPrompt="1"/>
          </p:nvPr>
        </p:nvSpPr>
        <p:spPr>
          <a:xfrm>
            <a:off x="5715000" y="822960"/>
            <a:ext cx="5678424" cy="5184648"/>
          </a:xfrm>
        </p:spPr>
        <p:txBody>
          <a:bodyPr rtlCol="0"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fr-FR" noProof="0"/>
              <a:t>Modifiez les styles du texte du masque</a:t>
            </a:r>
          </a:p>
          <a:p>
            <a:pPr lvl="1" rtl="0"/>
            <a:r>
              <a:rPr lang="fr-FR" noProof="0"/>
              <a:t>Deuxième niveau</a:t>
            </a:r>
          </a:p>
          <a:p>
            <a:pPr lvl="2" rtl="0"/>
            <a:r>
              <a:rPr lang="fr-FR" noProof="0"/>
              <a:t>Troisième niveau</a:t>
            </a:r>
          </a:p>
          <a:p>
            <a:pPr lvl="3" rtl="0"/>
            <a:r>
              <a:rPr lang="fr-FR" noProof="0"/>
              <a:t>Quatrième niveau</a:t>
            </a:r>
          </a:p>
          <a:p>
            <a:pPr lvl="4" rtl="0"/>
            <a:r>
              <a:rPr lang="fr-FR" noProof="0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 hasCustomPrompt="1"/>
          </p:nvPr>
        </p:nvSpPr>
        <p:spPr>
          <a:xfrm>
            <a:off x="1024128" y="2257506"/>
            <a:ext cx="4389120" cy="3762294"/>
          </a:xfrm>
        </p:spPr>
        <p:txBody>
          <a:bodyPr lIns="91440" rIns="91440" rtlCol="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fr-FR" noProof="0"/>
              <a:t>Modifiez les styles du texte du masque</a:t>
            </a:r>
          </a:p>
        </p:txBody>
      </p:sp>
      <p:sp>
        <p:nvSpPr>
          <p:cNvPr id="5" name="Espace réservé à la date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28C254F6-308B-4B41-8F45-F913D3D9DDE3}" type="datetime1">
              <a:rPr lang="fr-FR" noProof="0" smtClean="0"/>
              <a:t>29/08/2025</a:t>
            </a:fld>
            <a:endParaRPr lang="fr-FR" noProof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fr-FR" noProof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966EA62-41C5-4F9A-A915-5B0BC739C923}" type="slidenum">
              <a:rPr lang="fr-FR" noProof="0" smtClean="0"/>
              <a:t>‹N°›</a:t>
            </a:fld>
            <a:endParaRPr lang="fr-FR" noProof="0"/>
          </a:p>
        </p:txBody>
      </p:sp>
    </p:spTree>
    <p:extLst>
      <p:ext uri="{BB962C8B-B14F-4D97-AF65-F5344CB8AC3E}">
        <p14:creationId xmlns:p14="http://schemas.microsoft.com/office/powerpoint/2010/main" val="2069637080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rtlCol="0" anchor="ctr">
            <a:normAutofit/>
          </a:bodyPr>
          <a:lstStyle>
            <a:lvl1pPr algn="r">
              <a:defRPr sz="5000" spc="200" baseline="0"/>
            </a:lvl1pPr>
          </a:lstStyle>
          <a:p>
            <a:pPr rtl="0"/>
            <a:r>
              <a:rPr lang="fr-FR" noProof="0" smtClean="0"/>
              <a:t>Modifiez le style du titre</a:t>
            </a:r>
            <a:endParaRPr lang="fr-FR" noProof="0"/>
          </a:p>
        </p:txBody>
      </p:sp>
      <p:sp>
        <p:nvSpPr>
          <p:cNvPr id="3" name="Espace réservé de l’image 2"/>
          <p:cNvSpPr>
            <a:spLocks noGrp="1" noChangeAspect="1"/>
          </p:cNvSpPr>
          <p:nvPr>
            <p:ph type="pic" idx="1" hasCustomPrompt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rtlCol="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fr-FR" noProof="0"/>
              <a:t>Cliquez sur l’icône pour ajouter une image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 hasCustomPrompt="1"/>
          </p:nvPr>
        </p:nvSpPr>
        <p:spPr>
          <a:xfrm>
            <a:off x="8610600" y="4960138"/>
            <a:ext cx="3200400" cy="1463040"/>
          </a:xfrm>
        </p:spPr>
        <p:txBody>
          <a:bodyPr lIns="91440" rIns="91440" rtlCol="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fr-FR" noProof="0"/>
              <a:t>Modifiez les styles du texte du masque</a:t>
            </a:r>
          </a:p>
        </p:txBody>
      </p:sp>
      <p:sp>
        <p:nvSpPr>
          <p:cNvPr id="5" name="Espace réservé à la date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50B04E3A-25E5-450A-8AC5-2D1E7E56481E}" type="datetime1">
              <a:rPr lang="fr-FR" noProof="0" smtClean="0"/>
              <a:t>29/08/2025</a:t>
            </a:fld>
            <a:endParaRPr lang="fr-FR" noProof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fr-FR" noProof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966EA62-41C5-4F9A-A915-5B0BC739C923}" type="slidenum">
              <a:rPr lang="fr-FR" noProof="0" smtClean="0"/>
              <a:t>‹N°›</a:t>
            </a:fld>
            <a:endParaRPr lang="fr-FR" noProof="0"/>
          </a:p>
        </p:txBody>
      </p:sp>
      <p:cxnSp>
        <p:nvCxnSpPr>
          <p:cNvPr id="8" name="Connecteur droit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429497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au titr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rtl="0"/>
            <a:r>
              <a:rPr lang="fr-FR" noProof="0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 rtl="0"/>
            <a:r>
              <a:rPr lang="fr-FR" noProof="0"/>
              <a:t>Modifiez les styles du texte du masque</a:t>
            </a:r>
          </a:p>
          <a:p>
            <a:pPr lvl="1" rtl="0"/>
            <a:r>
              <a:rPr lang="fr-FR" noProof="0"/>
              <a:t>Deuxième niveau</a:t>
            </a:r>
          </a:p>
          <a:p>
            <a:pPr lvl="2" rtl="0"/>
            <a:r>
              <a:rPr lang="fr-FR" noProof="0"/>
              <a:t>Troisième niveau</a:t>
            </a:r>
          </a:p>
          <a:p>
            <a:pPr lvl="3" rtl="0"/>
            <a:r>
              <a:rPr lang="fr-FR" noProof="0"/>
              <a:t>Quatrième niveau</a:t>
            </a:r>
          </a:p>
          <a:p>
            <a:pPr lvl="4" rtl="0"/>
            <a:r>
              <a:rPr lang="fr-FR" noProof="0"/>
              <a:t>Cinquième niveau</a:t>
            </a:r>
          </a:p>
        </p:txBody>
      </p:sp>
      <p:sp>
        <p:nvSpPr>
          <p:cNvPr id="4" name="Espace réservé à la date 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pPr rtl="0"/>
            <a:fld id="{8B7A9ED8-B4B5-4792-A5DD-4E86A0745FFD}" type="datetime1">
              <a:rPr lang="fr-FR" noProof="0" smtClean="0"/>
              <a:t>29/08/2025</a:t>
            </a:fld>
            <a:endParaRPr lang="fr-FR" noProof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pPr rtl="0"/>
            <a:endParaRPr lang="fr-FR" noProof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pPr rtl="0"/>
            <a:fld id="{7966EA62-41C5-4F9A-A915-5B0BC739C923}" type="slidenum">
              <a:rPr lang="fr-FR" noProof="0" smtClean="0"/>
              <a:t>‹N°›</a:t>
            </a:fld>
            <a:endParaRPr lang="fr-FR" noProof="0"/>
          </a:p>
        </p:txBody>
      </p:sp>
      <p:cxnSp>
        <p:nvCxnSpPr>
          <p:cNvPr id="8" name="Connecteur droit 7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510646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94" r:id="rId1"/>
    <p:sldLayoutId id="2147484495" r:id="rId2"/>
    <p:sldLayoutId id="2147484496" r:id="rId3"/>
    <p:sldLayoutId id="2147484497" r:id="rId4"/>
    <p:sldLayoutId id="2147484498" r:id="rId5"/>
    <p:sldLayoutId id="2147484499" r:id="rId6"/>
    <p:sldLayoutId id="2147484500" r:id="rId7"/>
    <p:sldLayoutId id="2147484501" r:id="rId8"/>
    <p:sldLayoutId id="2147484502" r:id="rId9"/>
    <p:sldLayoutId id="2147484503" r:id="rId10"/>
    <p:sldLayoutId id="2147484504" r:id="rId11"/>
  </p:sldLayoutIdLst>
  <p:hf sldNum="0" hdr="0" ftr="0" dt="0"/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 descr="Niveau de hiérarchie 1">
            <a:extLst>
              <a:ext uri="{FF2B5EF4-FFF2-40B4-BE49-F238E27FC236}">
                <a16:creationId xmlns:a16="http://schemas.microsoft.com/office/drawing/2014/main" id="{21C604EF-32A3-42D7-8586-5D643B7D12C1}"/>
              </a:ext>
            </a:extLst>
          </p:cNvPr>
          <p:cNvSpPr/>
          <p:nvPr/>
        </p:nvSpPr>
        <p:spPr>
          <a:xfrm>
            <a:off x="3055475" y="528300"/>
            <a:ext cx="5053949" cy="33509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/>
          <a:scene3d>
            <a:camera prst="orthographicFront"/>
            <a:lightRig rig="flat" dir="t"/>
          </a:scene3d>
          <a:sp3d prstMaterial="dkEdge"/>
        </p:spPr>
        <p:style>
          <a:lnRef idx="0">
            <a:scrgbClr r="0" g="0" b="0"/>
          </a:lnRef>
          <a:fillRef idx="2">
            <a:scrgbClr r="0" g="0" b="0"/>
          </a:fillRef>
          <a:effectRef idx="1">
            <a:scrgbClr r="0" g="0" b="0"/>
          </a:effectRef>
          <a:fontRef idx="minor">
            <a:schemeClr val="dk1"/>
          </a:fontRef>
        </p:style>
        <p:txBody>
          <a:bodyPr spcFirstLastPara="0" vert="horz" wrap="square" lIns="8255" tIns="8255" rIns="8255" bIns="8255" numCol="1" spcCol="1270" rtlCol="0" anchor="ctr" anchorCtr="0">
            <a:noAutofit/>
          </a:bodyPr>
          <a:lstStyle/>
          <a:p>
            <a:pPr marL="0" lvl="0" indent="0" algn="ctr" defTabSz="5778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fr-FR" sz="1300" b="1" dirty="0" smtClean="0">
                <a:latin typeface="+mj-lt"/>
              </a:rPr>
              <a:t>M.P. CHABARTIER </a:t>
            </a:r>
            <a:r>
              <a:rPr lang="fr-FR" sz="1300" b="0" kern="1200" dirty="0" smtClean="0">
                <a:latin typeface="+mn-lt"/>
              </a:rPr>
              <a:t>Chef d’établissement Coordonnateur</a:t>
            </a:r>
            <a:endParaRPr lang="fr-FR" sz="1300" b="0" kern="1200" dirty="0">
              <a:latin typeface="+mn-lt"/>
            </a:endParaRPr>
          </a:p>
        </p:txBody>
      </p:sp>
      <p:sp>
        <p:nvSpPr>
          <p:cNvPr id="32" name="Rectangle 31" descr="Niveau inférieur dans la hiérarchie">
            <a:extLst>
              <a:ext uri="{FF2B5EF4-FFF2-40B4-BE49-F238E27FC236}">
                <a16:creationId xmlns:a16="http://schemas.microsoft.com/office/drawing/2014/main" id="{05E740D1-0BDB-44A7-8B44-8DBC24EE1D85}"/>
              </a:ext>
            </a:extLst>
          </p:cNvPr>
          <p:cNvSpPr/>
          <p:nvPr/>
        </p:nvSpPr>
        <p:spPr>
          <a:xfrm>
            <a:off x="37603" y="1847717"/>
            <a:ext cx="1345851" cy="582954"/>
          </a:xfrm>
          <a:prstGeom prst="rect">
            <a:avLst/>
          </a:prstGeom>
          <a:solidFill>
            <a:schemeClr val="bg1">
              <a:lumMod val="95000"/>
            </a:schemeClr>
          </a:solidFill>
          <a:scene3d>
            <a:camera prst="orthographicFront"/>
            <a:lightRig rig="flat" dir="t"/>
          </a:scene3d>
          <a:sp3d prstMaterial="dkEdge"/>
        </p:spPr>
        <p:style>
          <a:lnRef idx="0">
            <a:schemeClr val="lt2">
              <a:hueOff val="0"/>
              <a:satOff val="0"/>
              <a:lumOff val="0"/>
              <a:alphaOff val="0"/>
            </a:schemeClr>
          </a:lnRef>
          <a:fillRef idx="2">
            <a:scrgbClr r="0" g="0" b="0"/>
          </a:fillRef>
          <a:effectRef idx="1">
            <a:schemeClr val="dk2">
              <a:hueOff val="0"/>
              <a:satOff val="0"/>
              <a:lumOff val="0"/>
              <a:alphaOff val="0"/>
            </a:schemeClr>
          </a:effectRef>
          <a:fontRef idx="minor">
            <a:schemeClr val="dk1"/>
          </a:fontRef>
        </p:style>
        <p:txBody>
          <a:bodyPr spcFirstLastPara="0" vert="horz" wrap="square" lIns="8255" tIns="8255" rIns="8255" bIns="8255" numCol="1" spcCol="1270" rtlCol="0" anchor="ctr" anchorCtr="0">
            <a:noAutofit/>
          </a:bodyPr>
          <a:lstStyle/>
          <a:p>
            <a:pPr marL="0" lvl="0" indent="0" algn="ctr" defTabSz="5778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fr-FR" sz="1300" b="1" dirty="0" smtClean="0">
                <a:solidFill>
                  <a:prstClr val="black"/>
                </a:solidFill>
                <a:latin typeface="+mj-lt"/>
              </a:rPr>
              <a:t>N.MARTELLI</a:t>
            </a:r>
            <a:r>
              <a:rPr lang="fr-FR" sz="1300" kern="1200" dirty="0">
                <a:latin typeface="+mj-lt"/>
              </a:rPr>
              <a:t/>
            </a:r>
            <a:br>
              <a:rPr lang="fr-FR" sz="1300" kern="1200" dirty="0">
                <a:latin typeface="+mj-lt"/>
              </a:rPr>
            </a:br>
            <a:r>
              <a:rPr lang="fr-FR" sz="1300" b="0" kern="1200" dirty="0" smtClean="0">
                <a:solidFill>
                  <a:prstClr val="black"/>
                </a:solidFill>
                <a:ea typeface="+mn-ea"/>
                <a:cs typeface="+mn-cs"/>
              </a:rPr>
              <a:t>Assistante </a:t>
            </a:r>
            <a:r>
              <a:rPr lang="fr-FR" sz="1300" b="0" kern="1200" dirty="0">
                <a:solidFill>
                  <a:prstClr val="black"/>
                </a:solidFill>
                <a:ea typeface="+mn-ea"/>
                <a:cs typeface="+mn-cs"/>
              </a:rPr>
              <a:t>de direction</a:t>
            </a:r>
          </a:p>
        </p:txBody>
      </p:sp>
      <p:sp>
        <p:nvSpPr>
          <p:cNvPr id="22" name="Rectangle 21" descr="Niveau de hiérarchie 2 Article 2">
            <a:extLst>
              <a:ext uri="{FF2B5EF4-FFF2-40B4-BE49-F238E27FC236}">
                <a16:creationId xmlns:a16="http://schemas.microsoft.com/office/drawing/2014/main" id="{FAC2903E-5B1B-456C-94C2-FC7E867D4F53}"/>
              </a:ext>
            </a:extLst>
          </p:cNvPr>
          <p:cNvSpPr/>
          <p:nvPr/>
        </p:nvSpPr>
        <p:spPr>
          <a:xfrm>
            <a:off x="5465618" y="3953464"/>
            <a:ext cx="5614611" cy="900000"/>
          </a:xfrm>
          <a:prstGeom prst="rect">
            <a:avLst/>
          </a:prstGeom>
          <a:solidFill>
            <a:schemeClr val="accent1"/>
          </a:solidFill>
          <a:scene3d>
            <a:camera prst="orthographicFront"/>
            <a:lightRig rig="flat" dir="t"/>
          </a:scene3d>
          <a:sp3d prstMaterial="dkEdge"/>
        </p:spPr>
        <p:style>
          <a:lnRef idx="0">
            <a:schemeClr val="lt2">
              <a:hueOff val="0"/>
              <a:satOff val="0"/>
              <a:lumOff val="0"/>
              <a:alphaOff val="0"/>
            </a:schemeClr>
          </a:lnRef>
          <a:fillRef idx="2">
            <a:scrgbClr r="0" g="0" b="0"/>
          </a:fillRef>
          <a:effectRef idx="1">
            <a:schemeClr val="dk2">
              <a:hueOff val="0"/>
              <a:satOff val="0"/>
              <a:lumOff val="0"/>
              <a:alphaOff val="0"/>
            </a:schemeClr>
          </a:effectRef>
          <a:fontRef idx="minor">
            <a:schemeClr val="dk1"/>
          </a:fontRef>
        </p:style>
        <p:txBody>
          <a:bodyPr spcFirstLastPara="0" vert="horz" wrap="square" lIns="72000" tIns="108000" rIns="72000" bIns="0" numCol="1" spcCol="1270" rtlCol="0" anchor="t" anchorCtr="0">
            <a:noAutofit/>
          </a:bodyPr>
          <a:lstStyle/>
          <a:p>
            <a:pPr marL="0" lvl="0" indent="0" algn="ctr" defTabSz="5778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fr-FR" sz="1300" b="1" kern="1200" dirty="0" smtClean="0">
                <a:solidFill>
                  <a:prstClr val="black"/>
                </a:solidFill>
                <a:latin typeface="+mj-lt"/>
                <a:ea typeface="+mn-ea"/>
                <a:cs typeface="+mn-cs"/>
              </a:rPr>
              <a:t>Assistants d’éducation</a:t>
            </a:r>
          </a:p>
          <a:p>
            <a:pPr marL="0" lvl="0" indent="0" algn="ctr" defTabSz="5778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fr-FR" sz="1300" dirty="0" smtClean="0">
                <a:solidFill>
                  <a:prstClr val="black"/>
                </a:solidFill>
                <a:latin typeface="+mj-lt"/>
              </a:rPr>
              <a:t> </a:t>
            </a:r>
            <a:r>
              <a:rPr lang="fr-FR" sz="1300" dirty="0" err="1" smtClean="0">
                <a:solidFill>
                  <a:prstClr val="black"/>
                </a:solidFill>
                <a:latin typeface="+mj-lt"/>
              </a:rPr>
              <a:t>S.Boukraa</a:t>
            </a:r>
            <a:r>
              <a:rPr lang="fr-FR" sz="1300" dirty="0" smtClean="0">
                <a:solidFill>
                  <a:prstClr val="black"/>
                </a:solidFill>
                <a:latin typeface="+mj-lt"/>
              </a:rPr>
              <a:t>- </a:t>
            </a:r>
            <a:r>
              <a:rPr lang="fr-FR" sz="1300" dirty="0" err="1" smtClean="0">
                <a:solidFill>
                  <a:prstClr val="black"/>
                </a:solidFill>
                <a:latin typeface="+mj-lt"/>
              </a:rPr>
              <a:t>L.Canavese</a:t>
            </a:r>
            <a:r>
              <a:rPr lang="fr-FR" sz="1300" dirty="0" smtClean="0">
                <a:solidFill>
                  <a:prstClr val="black"/>
                </a:solidFill>
                <a:latin typeface="+mj-lt"/>
              </a:rPr>
              <a:t>-  </a:t>
            </a:r>
            <a:r>
              <a:rPr lang="fr-FR" sz="1300" dirty="0" err="1" smtClean="0">
                <a:solidFill>
                  <a:prstClr val="black"/>
                </a:solidFill>
                <a:latin typeface="+mj-lt"/>
              </a:rPr>
              <a:t>S.Gregori</a:t>
            </a:r>
            <a:r>
              <a:rPr lang="fr-FR" sz="1300" dirty="0" smtClean="0">
                <a:solidFill>
                  <a:prstClr val="black"/>
                </a:solidFill>
                <a:latin typeface="+mj-lt"/>
              </a:rPr>
              <a:t>- </a:t>
            </a:r>
            <a:r>
              <a:rPr lang="fr-FR" sz="1300" dirty="0" err="1" smtClean="0">
                <a:solidFill>
                  <a:prstClr val="black"/>
                </a:solidFill>
                <a:latin typeface="+mj-lt"/>
              </a:rPr>
              <a:t>D.Hamon</a:t>
            </a:r>
            <a:r>
              <a:rPr lang="fr-FR" sz="1300" dirty="0" smtClean="0">
                <a:solidFill>
                  <a:prstClr val="black"/>
                </a:solidFill>
                <a:latin typeface="+mj-lt"/>
              </a:rPr>
              <a:t>- I. </a:t>
            </a:r>
            <a:r>
              <a:rPr lang="fr-FR" sz="1300" dirty="0" err="1" smtClean="0">
                <a:solidFill>
                  <a:prstClr val="black"/>
                </a:solidFill>
                <a:latin typeface="+mj-lt"/>
              </a:rPr>
              <a:t>Karsai</a:t>
            </a:r>
            <a:r>
              <a:rPr lang="fr-FR" sz="1300" dirty="0" smtClean="0">
                <a:solidFill>
                  <a:prstClr val="black"/>
                </a:solidFill>
                <a:latin typeface="+mj-lt"/>
              </a:rPr>
              <a:t>- </a:t>
            </a:r>
            <a:r>
              <a:rPr lang="fr-FR" sz="1300" dirty="0" err="1" smtClean="0">
                <a:solidFill>
                  <a:prstClr val="black"/>
                </a:solidFill>
                <a:latin typeface="+mj-lt"/>
              </a:rPr>
              <a:t>B.Le</a:t>
            </a:r>
            <a:r>
              <a:rPr lang="fr-FR" sz="1300" dirty="0" smtClean="0">
                <a:solidFill>
                  <a:prstClr val="black"/>
                </a:solidFill>
                <a:latin typeface="+mj-lt"/>
              </a:rPr>
              <a:t> Du- </a:t>
            </a:r>
            <a:r>
              <a:rPr lang="fr-FR" sz="1300" dirty="0" err="1" smtClean="0">
                <a:solidFill>
                  <a:prstClr val="black"/>
                </a:solidFill>
                <a:latin typeface="+mj-lt"/>
              </a:rPr>
              <a:t>E.Maynadier</a:t>
            </a:r>
            <a:r>
              <a:rPr lang="fr-FR" sz="1300" dirty="0" smtClean="0">
                <a:solidFill>
                  <a:prstClr val="black"/>
                </a:solidFill>
                <a:latin typeface="+mj-lt"/>
              </a:rPr>
              <a:t>- </a:t>
            </a:r>
            <a:r>
              <a:rPr lang="fr-FR" sz="1300" dirty="0" err="1" smtClean="0">
                <a:solidFill>
                  <a:prstClr val="black"/>
                </a:solidFill>
                <a:latin typeface="+mj-lt"/>
              </a:rPr>
              <a:t>N.Mouilleseaux</a:t>
            </a:r>
            <a:r>
              <a:rPr lang="fr-FR" sz="1300" dirty="0" smtClean="0">
                <a:solidFill>
                  <a:prstClr val="black"/>
                </a:solidFill>
                <a:latin typeface="+mj-lt"/>
              </a:rPr>
              <a:t>- </a:t>
            </a:r>
            <a:r>
              <a:rPr lang="fr-FR" sz="1300" dirty="0" err="1" smtClean="0">
                <a:solidFill>
                  <a:prstClr val="black"/>
                </a:solidFill>
                <a:latin typeface="+mj-lt"/>
              </a:rPr>
              <a:t>C.Pastega</a:t>
            </a:r>
            <a:r>
              <a:rPr lang="fr-FR" sz="1300" dirty="0" smtClean="0">
                <a:solidFill>
                  <a:prstClr val="black"/>
                </a:solidFill>
                <a:latin typeface="+mj-lt"/>
              </a:rPr>
              <a:t>- </a:t>
            </a:r>
            <a:r>
              <a:rPr lang="fr-FR" sz="1300" dirty="0" err="1" smtClean="0">
                <a:solidFill>
                  <a:prstClr val="black"/>
                </a:solidFill>
                <a:latin typeface="+mj-lt"/>
              </a:rPr>
              <a:t>V.Perrot-F.Puig-S.Vedel-M.Yagir</a:t>
            </a:r>
            <a:r>
              <a:rPr lang="fr-FR" sz="1300" dirty="0" smtClean="0">
                <a:solidFill>
                  <a:prstClr val="black"/>
                </a:solidFill>
                <a:latin typeface="+mj-lt"/>
              </a:rPr>
              <a:t> </a:t>
            </a:r>
            <a:endParaRPr lang="fr-FR" sz="1300" kern="1200" dirty="0">
              <a:solidFill>
                <a:prstClr val="black"/>
              </a:solidFill>
            </a:endParaRPr>
          </a:p>
        </p:txBody>
      </p:sp>
      <p:sp>
        <p:nvSpPr>
          <p:cNvPr id="26" name="Rectangle 25" descr="Niveau de hiérarchie 2 Article 4">
            <a:extLst>
              <a:ext uri="{FF2B5EF4-FFF2-40B4-BE49-F238E27FC236}">
                <a16:creationId xmlns:a16="http://schemas.microsoft.com/office/drawing/2014/main" id="{6CC65D6C-DD16-4338-8CA6-BFA0B65035D7}"/>
              </a:ext>
            </a:extLst>
          </p:cNvPr>
          <p:cNvSpPr/>
          <p:nvPr/>
        </p:nvSpPr>
        <p:spPr>
          <a:xfrm>
            <a:off x="662474" y="3979736"/>
            <a:ext cx="4155399" cy="917282"/>
          </a:xfrm>
          <a:prstGeom prst="rect">
            <a:avLst/>
          </a:prstGeom>
          <a:solidFill>
            <a:schemeClr val="accent3"/>
          </a:solidFill>
          <a:scene3d>
            <a:camera prst="orthographicFront"/>
            <a:lightRig rig="flat" dir="t"/>
          </a:scene3d>
          <a:sp3d prstMaterial="dkEdge"/>
        </p:spPr>
        <p:style>
          <a:lnRef idx="0">
            <a:schemeClr val="lt2">
              <a:hueOff val="0"/>
              <a:satOff val="0"/>
              <a:lumOff val="0"/>
              <a:alphaOff val="0"/>
            </a:schemeClr>
          </a:lnRef>
          <a:fillRef idx="2">
            <a:scrgbClr r="0" g="0" b="0"/>
          </a:fillRef>
          <a:effectRef idx="1">
            <a:schemeClr val="dk2">
              <a:hueOff val="0"/>
              <a:satOff val="0"/>
              <a:lumOff val="0"/>
              <a:alphaOff val="0"/>
            </a:schemeClr>
          </a:effectRef>
          <a:fontRef idx="minor">
            <a:schemeClr val="dk1"/>
          </a:fontRef>
        </p:style>
        <p:txBody>
          <a:bodyPr spcFirstLastPara="0" vert="horz" wrap="square" lIns="72000" tIns="108000" rIns="72000" bIns="0" numCol="1" spcCol="1270" rtlCol="0" anchor="t" anchorCtr="0">
            <a:noAutofit/>
          </a:bodyPr>
          <a:lstStyle/>
          <a:p>
            <a:pPr marL="0" lvl="0" indent="0" algn="ctr" defTabSz="5778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fr-FR" sz="1300" b="1" dirty="0" smtClean="0">
                <a:solidFill>
                  <a:prstClr val="black"/>
                </a:solidFill>
                <a:latin typeface="+mj-lt"/>
              </a:rPr>
              <a:t>Animatrices en Pastorale</a:t>
            </a:r>
            <a:r>
              <a:rPr lang="fr-FR" sz="1300" kern="1200" dirty="0">
                <a:latin typeface="+mj-lt"/>
              </a:rPr>
              <a:t/>
            </a:r>
            <a:br>
              <a:rPr lang="fr-FR" sz="1300" kern="1200" dirty="0">
                <a:latin typeface="+mj-lt"/>
              </a:rPr>
            </a:br>
            <a:r>
              <a:rPr lang="fr-FR" sz="1300" dirty="0" err="1" smtClean="0">
                <a:solidFill>
                  <a:prstClr val="black"/>
                </a:solidFill>
                <a:latin typeface="+mj-lt"/>
              </a:rPr>
              <a:t>E.Delanglade</a:t>
            </a:r>
            <a:r>
              <a:rPr lang="fr-FR" sz="1300" dirty="0" smtClean="0">
                <a:solidFill>
                  <a:prstClr val="black"/>
                </a:solidFill>
                <a:latin typeface="+mj-lt"/>
              </a:rPr>
              <a:t>-B. De La </a:t>
            </a:r>
            <a:r>
              <a:rPr lang="fr-FR" sz="1300" dirty="0" err="1" smtClean="0">
                <a:solidFill>
                  <a:prstClr val="black"/>
                </a:solidFill>
                <a:latin typeface="+mj-lt"/>
              </a:rPr>
              <a:t>Teyssonniere</a:t>
            </a:r>
            <a:r>
              <a:rPr lang="fr-FR" sz="1300" dirty="0" smtClean="0">
                <a:solidFill>
                  <a:prstClr val="black"/>
                </a:solidFill>
                <a:latin typeface="+mj-lt"/>
              </a:rPr>
              <a:t>- F. De </a:t>
            </a:r>
            <a:r>
              <a:rPr lang="fr-FR" sz="1300" dirty="0" err="1" smtClean="0">
                <a:solidFill>
                  <a:prstClr val="black"/>
                </a:solidFill>
                <a:latin typeface="+mj-lt"/>
              </a:rPr>
              <a:t>Rasilly</a:t>
            </a:r>
            <a:r>
              <a:rPr lang="fr-FR" sz="1300" dirty="0" smtClean="0">
                <a:solidFill>
                  <a:prstClr val="black"/>
                </a:solidFill>
                <a:latin typeface="+mj-lt"/>
              </a:rPr>
              <a:t>- </a:t>
            </a:r>
            <a:r>
              <a:rPr lang="fr-FR" sz="1300" dirty="0" err="1" smtClean="0">
                <a:solidFill>
                  <a:prstClr val="black"/>
                </a:solidFill>
                <a:latin typeface="+mj-lt"/>
              </a:rPr>
              <a:t>H.Graillon-L.Metnani</a:t>
            </a:r>
            <a:r>
              <a:rPr lang="fr-FR" sz="1300" dirty="0" smtClean="0">
                <a:solidFill>
                  <a:prstClr val="black"/>
                </a:solidFill>
                <a:latin typeface="+mj-lt"/>
              </a:rPr>
              <a:t>-</a:t>
            </a:r>
          </a:p>
          <a:p>
            <a:pPr marL="0" lvl="0" indent="0" algn="ctr" defTabSz="5778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endParaRPr lang="fr-FR" sz="1300" b="0" kern="1200" dirty="0">
              <a:solidFill>
                <a:prstClr val="black"/>
              </a:solidFill>
              <a:latin typeface="+mj-lt"/>
            </a:endParaRPr>
          </a:p>
        </p:txBody>
      </p:sp>
      <p:sp>
        <p:nvSpPr>
          <p:cNvPr id="30" name="Rectangle 29" descr="Niveau de hiérarchie 2 Article 6">
            <a:extLst>
              <a:ext uri="{FF2B5EF4-FFF2-40B4-BE49-F238E27FC236}">
                <a16:creationId xmlns:a16="http://schemas.microsoft.com/office/drawing/2014/main" id="{F8066417-8A57-4907-85EC-A2494CB96202}"/>
              </a:ext>
            </a:extLst>
          </p:cNvPr>
          <p:cNvSpPr/>
          <p:nvPr/>
        </p:nvSpPr>
        <p:spPr>
          <a:xfrm>
            <a:off x="6046986" y="5583881"/>
            <a:ext cx="1188000" cy="900000"/>
          </a:xfrm>
          <a:prstGeom prst="rect">
            <a:avLst/>
          </a:prstGeom>
          <a:solidFill>
            <a:schemeClr val="accent5"/>
          </a:solidFill>
          <a:scene3d>
            <a:camera prst="orthographicFront"/>
            <a:lightRig rig="flat" dir="t"/>
          </a:scene3d>
          <a:sp3d prstMaterial="dkEdge"/>
        </p:spPr>
        <p:style>
          <a:lnRef idx="0">
            <a:schemeClr val="lt2">
              <a:hueOff val="0"/>
              <a:satOff val="0"/>
              <a:lumOff val="0"/>
              <a:alphaOff val="0"/>
            </a:schemeClr>
          </a:lnRef>
          <a:fillRef idx="2">
            <a:scrgbClr r="0" g="0" b="0"/>
          </a:fillRef>
          <a:effectRef idx="1">
            <a:schemeClr val="dk2">
              <a:hueOff val="0"/>
              <a:satOff val="0"/>
              <a:lumOff val="0"/>
              <a:alphaOff val="0"/>
            </a:schemeClr>
          </a:effectRef>
          <a:fontRef idx="minor">
            <a:schemeClr val="dk1"/>
          </a:fontRef>
        </p:style>
        <p:txBody>
          <a:bodyPr spcFirstLastPara="0" vert="horz" wrap="square" lIns="72000" tIns="108000" rIns="72000" bIns="0" numCol="1" spcCol="1270" rtlCol="0" anchor="t" anchorCtr="0">
            <a:noAutofit/>
          </a:bodyPr>
          <a:lstStyle/>
          <a:p>
            <a:pPr marL="0" lvl="0" indent="0" algn="ctr" defTabSz="5778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fr-FR" sz="1300" b="1" dirty="0" smtClean="0">
                <a:solidFill>
                  <a:prstClr val="black"/>
                </a:solidFill>
                <a:latin typeface="+mj-lt"/>
              </a:rPr>
              <a:t>Porterie</a:t>
            </a:r>
          </a:p>
          <a:p>
            <a:pPr marL="0" lvl="0" indent="0" algn="ctr" defTabSz="5778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fr-FR" sz="1300" dirty="0" err="1" smtClean="0">
                <a:solidFill>
                  <a:prstClr val="black"/>
                </a:solidFill>
                <a:latin typeface="+mj-lt"/>
              </a:rPr>
              <a:t>J.Dominici</a:t>
            </a:r>
            <a:endParaRPr lang="fr-FR" sz="1300" dirty="0" smtClean="0">
              <a:solidFill>
                <a:prstClr val="black"/>
              </a:solidFill>
              <a:latin typeface="+mj-lt"/>
            </a:endParaRPr>
          </a:p>
          <a:p>
            <a:pPr marL="0" lvl="0" indent="0" algn="ctr" defTabSz="5778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fr-FR" sz="1300" kern="1200" dirty="0" err="1" smtClean="0">
                <a:solidFill>
                  <a:prstClr val="black"/>
                </a:solidFill>
                <a:latin typeface="+mj-lt"/>
                <a:ea typeface="+mn-ea"/>
                <a:cs typeface="+mn-cs"/>
              </a:rPr>
              <a:t>M.Marchadour</a:t>
            </a:r>
            <a:endParaRPr lang="fr-FR" sz="1300" kern="1200" dirty="0">
              <a:solidFill>
                <a:prstClr val="black"/>
              </a:solidFill>
              <a:ea typeface="+mn-ea"/>
              <a:cs typeface="+mn-cs"/>
            </a:endParaRPr>
          </a:p>
        </p:txBody>
      </p:sp>
      <p:cxnSp>
        <p:nvCxnSpPr>
          <p:cNvPr id="36" name="Connecteur : Coude 35" descr="Ligne de connecteur">
            <a:extLst>
              <a:ext uri="{FF2B5EF4-FFF2-40B4-BE49-F238E27FC236}">
                <a16:creationId xmlns:a16="http://schemas.microsoft.com/office/drawing/2014/main" id="{1DE0112F-791B-49A1-8CD8-15FA7DC6F17B}"/>
              </a:ext>
            </a:extLst>
          </p:cNvPr>
          <p:cNvCxnSpPr>
            <a:cxnSpLocks/>
          </p:cNvCxnSpPr>
          <p:nvPr/>
        </p:nvCxnSpPr>
        <p:spPr>
          <a:xfrm rot="5400000">
            <a:off x="2441060" y="410113"/>
            <a:ext cx="1531101" cy="4059080"/>
          </a:xfrm>
          <a:prstGeom prst="bentConnector3">
            <a:avLst>
              <a:gd name="adj1" fmla="val 50000"/>
            </a:avLst>
          </a:prstGeom>
          <a:ln w="3175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Connecteur droit 90" descr="Ligne de connecteur">
            <a:extLst>
              <a:ext uri="{FF2B5EF4-FFF2-40B4-BE49-F238E27FC236}">
                <a16:creationId xmlns:a16="http://schemas.microsoft.com/office/drawing/2014/main" id="{B35D5690-BFCA-41DE-B9BF-84E7D1879E88}"/>
              </a:ext>
            </a:extLst>
          </p:cNvPr>
          <p:cNvCxnSpPr>
            <a:cxnSpLocks/>
          </p:cNvCxnSpPr>
          <p:nvPr/>
        </p:nvCxnSpPr>
        <p:spPr>
          <a:xfrm>
            <a:off x="11732498" y="1409215"/>
            <a:ext cx="0" cy="562763"/>
          </a:xfrm>
          <a:prstGeom prst="line">
            <a:avLst/>
          </a:prstGeom>
          <a:ln w="3175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Connecteur droit 92" descr="Ligne de connecteur">
            <a:extLst>
              <a:ext uri="{FF2B5EF4-FFF2-40B4-BE49-F238E27FC236}">
                <a16:creationId xmlns:a16="http://schemas.microsoft.com/office/drawing/2014/main" id="{C918219C-ED8A-41E2-A454-104913D38EB4}"/>
              </a:ext>
            </a:extLst>
          </p:cNvPr>
          <p:cNvCxnSpPr>
            <a:cxnSpLocks/>
          </p:cNvCxnSpPr>
          <p:nvPr/>
        </p:nvCxnSpPr>
        <p:spPr>
          <a:xfrm>
            <a:off x="9848609" y="2439889"/>
            <a:ext cx="0" cy="475000"/>
          </a:xfrm>
          <a:prstGeom prst="line">
            <a:avLst/>
          </a:prstGeom>
          <a:ln w="3175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Connecteur droit 93" descr="Ligne de connecteur">
            <a:extLst>
              <a:ext uri="{FF2B5EF4-FFF2-40B4-BE49-F238E27FC236}">
                <a16:creationId xmlns:a16="http://schemas.microsoft.com/office/drawing/2014/main" id="{B8E21438-ACE0-4CD2-8E73-C228CB6D61DE}"/>
              </a:ext>
            </a:extLst>
          </p:cNvPr>
          <p:cNvCxnSpPr>
            <a:cxnSpLocks/>
          </p:cNvCxnSpPr>
          <p:nvPr/>
        </p:nvCxnSpPr>
        <p:spPr>
          <a:xfrm>
            <a:off x="8886770" y="2430671"/>
            <a:ext cx="0" cy="513568"/>
          </a:xfrm>
          <a:prstGeom prst="line">
            <a:avLst/>
          </a:prstGeom>
          <a:ln w="3175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Connecteur droit 94" descr="Ligne de connecteur">
            <a:extLst>
              <a:ext uri="{FF2B5EF4-FFF2-40B4-BE49-F238E27FC236}">
                <a16:creationId xmlns:a16="http://schemas.microsoft.com/office/drawing/2014/main" id="{FCD738FB-F9A6-466C-BE09-07B3386B1F50}"/>
              </a:ext>
            </a:extLst>
          </p:cNvPr>
          <p:cNvCxnSpPr>
            <a:cxnSpLocks/>
          </p:cNvCxnSpPr>
          <p:nvPr/>
        </p:nvCxnSpPr>
        <p:spPr>
          <a:xfrm>
            <a:off x="746144" y="1305681"/>
            <a:ext cx="8963" cy="524135"/>
          </a:xfrm>
          <a:prstGeom prst="line">
            <a:avLst/>
          </a:prstGeom>
          <a:ln w="3175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9" name="Connecteur droit 98" descr="Ligne de connecteur">
            <a:extLst>
              <a:ext uri="{FF2B5EF4-FFF2-40B4-BE49-F238E27FC236}">
                <a16:creationId xmlns:a16="http://schemas.microsoft.com/office/drawing/2014/main" id="{67799EAF-F8D9-4832-85BE-85588AE221FC}"/>
              </a:ext>
            </a:extLst>
          </p:cNvPr>
          <p:cNvCxnSpPr>
            <a:cxnSpLocks/>
          </p:cNvCxnSpPr>
          <p:nvPr/>
        </p:nvCxnSpPr>
        <p:spPr>
          <a:xfrm flipH="1">
            <a:off x="2204074" y="4287871"/>
            <a:ext cx="687247" cy="0"/>
          </a:xfrm>
          <a:prstGeom prst="line">
            <a:avLst/>
          </a:prstGeom>
          <a:ln w="3175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Rectangle 37" descr="Niveau de hiérarchie 1">
            <a:extLst>
              <a:ext uri="{FF2B5EF4-FFF2-40B4-BE49-F238E27FC236}">
                <a16:creationId xmlns:a16="http://schemas.microsoft.com/office/drawing/2014/main" id="{21C604EF-32A3-42D7-8586-5D643B7D12C1}"/>
              </a:ext>
            </a:extLst>
          </p:cNvPr>
          <p:cNvSpPr/>
          <p:nvPr/>
        </p:nvSpPr>
        <p:spPr>
          <a:xfrm>
            <a:off x="3053545" y="64954"/>
            <a:ext cx="5055879" cy="34763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/>
          <a:scene3d>
            <a:camera prst="orthographicFront"/>
            <a:lightRig rig="flat" dir="t"/>
          </a:scene3d>
          <a:sp3d prstMaterial="dkEdge"/>
        </p:spPr>
        <p:style>
          <a:lnRef idx="0">
            <a:scrgbClr r="0" g="0" b="0"/>
          </a:lnRef>
          <a:fillRef idx="2">
            <a:scrgbClr r="0" g="0" b="0"/>
          </a:fillRef>
          <a:effectRef idx="1">
            <a:scrgbClr r="0" g="0" b="0"/>
          </a:effectRef>
          <a:fontRef idx="minor">
            <a:schemeClr val="dk1"/>
          </a:fontRef>
        </p:style>
        <p:txBody>
          <a:bodyPr spcFirstLastPara="0" vert="horz" wrap="square" lIns="8255" tIns="8255" rIns="8255" bIns="8255" numCol="1" spcCol="1270" rtlCol="0" anchor="ctr" anchorCtr="0">
            <a:noAutofit/>
          </a:bodyPr>
          <a:lstStyle/>
          <a:p>
            <a:pPr marL="0" lvl="0" indent="0" algn="ctr" defTabSz="5778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fr-FR" sz="1300" b="1" dirty="0">
                <a:latin typeface="+mj-lt"/>
              </a:rPr>
              <a:t>C</a:t>
            </a:r>
            <a:r>
              <a:rPr lang="fr-FR" sz="1300" b="1" dirty="0" smtClean="0">
                <a:latin typeface="+mj-lt"/>
              </a:rPr>
              <a:t>. MOUILLAC </a:t>
            </a:r>
            <a:r>
              <a:rPr lang="fr-FR" sz="1300" b="0" kern="1200" dirty="0" smtClean="0">
                <a:latin typeface="+mn-lt"/>
              </a:rPr>
              <a:t>Présidente</a:t>
            </a:r>
            <a:endParaRPr lang="fr-FR" sz="1300" b="0" kern="1200" dirty="0">
              <a:latin typeface="+mn-lt"/>
            </a:endParaRPr>
          </a:p>
        </p:txBody>
      </p:sp>
      <p:sp>
        <p:nvSpPr>
          <p:cNvPr id="39" name="Rectangle 38" descr="Niveau de hiérarchie 1">
            <a:extLst>
              <a:ext uri="{FF2B5EF4-FFF2-40B4-BE49-F238E27FC236}">
                <a16:creationId xmlns:a16="http://schemas.microsoft.com/office/drawing/2014/main" id="{21C604EF-32A3-42D7-8586-5D643B7D12C1}"/>
              </a:ext>
            </a:extLst>
          </p:cNvPr>
          <p:cNvSpPr/>
          <p:nvPr/>
        </p:nvSpPr>
        <p:spPr>
          <a:xfrm>
            <a:off x="3489770" y="996298"/>
            <a:ext cx="4287461" cy="30938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/>
          <a:scene3d>
            <a:camera prst="orthographicFront"/>
            <a:lightRig rig="flat" dir="t"/>
          </a:scene3d>
          <a:sp3d prstMaterial="dkEdge"/>
        </p:spPr>
        <p:style>
          <a:lnRef idx="0">
            <a:scrgbClr r="0" g="0" b="0"/>
          </a:lnRef>
          <a:fillRef idx="2">
            <a:scrgbClr r="0" g="0" b="0"/>
          </a:fillRef>
          <a:effectRef idx="1">
            <a:scrgbClr r="0" g="0" b="0"/>
          </a:effectRef>
          <a:fontRef idx="minor">
            <a:schemeClr val="dk1"/>
          </a:fontRef>
        </p:style>
        <p:txBody>
          <a:bodyPr spcFirstLastPara="0" vert="horz" wrap="square" lIns="8255" tIns="8255" rIns="8255" bIns="8255" numCol="1" spcCol="1270" rtlCol="0" anchor="ctr" anchorCtr="0">
            <a:noAutofit/>
          </a:bodyPr>
          <a:lstStyle/>
          <a:p>
            <a:pPr marL="0" lvl="0" indent="0" algn="ctr" defTabSz="5778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fr-FR" sz="1300" b="1" dirty="0" smtClean="0">
                <a:latin typeface="+mj-lt"/>
              </a:rPr>
              <a:t>         E.MARTELLI </a:t>
            </a:r>
            <a:r>
              <a:rPr lang="fr-FR" sz="1300" b="0" kern="1200" dirty="0" smtClean="0">
                <a:latin typeface="+mn-lt"/>
              </a:rPr>
              <a:t>Chef d’établissement 1</a:t>
            </a:r>
            <a:r>
              <a:rPr lang="fr-FR" sz="1300" b="0" kern="1200" baseline="30000" dirty="0" smtClean="0">
                <a:latin typeface="+mn-lt"/>
              </a:rPr>
              <a:t>er</a:t>
            </a:r>
            <a:r>
              <a:rPr lang="fr-FR" sz="1300" b="0" kern="1200" dirty="0" smtClean="0">
                <a:latin typeface="+mn-lt"/>
              </a:rPr>
              <a:t> degré</a:t>
            </a:r>
            <a:endParaRPr lang="fr-FR" sz="1300" b="0" kern="1200" dirty="0">
              <a:latin typeface="+mn-lt"/>
            </a:endParaRPr>
          </a:p>
        </p:txBody>
      </p:sp>
      <p:sp>
        <p:nvSpPr>
          <p:cNvPr id="40" name="Rectangle 39" descr="Niveau de hiérarchie 1">
            <a:extLst>
              <a:ext uri="{FF2B5EF4-FFF2-40B4-BE49-F238E27FC236}">
                <a16:creationId xmlns:a16="http://schemas.microsoft.com/office/drawing/2014/main" id="{21C604EF-32A3-42D7-8586-5D643B7D12C1}"/>
              </a:ext>
            </a:extLst>
          </p:cNvPr>
          <p:cNvSpPr/>
          <p:nvPr/>
        </p:nvSpPr>
        <p:spPr>
          <a:xfrm>
            <a:off x="3053183" y="1873329"/>
            <a:ext cx="4181804" cy="35676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/>
          <a:scene3d>
            <a:camera prst="orthographicFront"/>
            <a:lightRig rig="flat" dir="t"/>
          </a:scene3d>
          <a:sp3d prstMaterial="dkEdge"/>
        </p:spPr>
        <p:style>
          <a:lnRef idx="0">
            <a:scrgbClr r="0" g="0" b="0"/>
          </a:lnRef>
          <a:fillRef idx="2">
            <a:scrgbClr r="0" g="0" b="0"/>
          </a:fillRef>
          <a:effectRef idx="1">
            <a:scrgbClr r="0" g="0" b="0"/>
          </a:effectRef>
          <a:fontRef idx="minor">
            <a:schemeClr val="dk1"/>
          </a:fontRef>
        </p:style>
        <p:txBody>
          <a:bodyPr spcFirstLastPara="0" vert="horz" wrap="square" lIns="8255" tIns="8255" rIns="8255" bIns="8255" numCol="1" spcCol="1270" rtlCol="0" anchor="ctr" anchorCtr="0">
            <a:noAutofit/>
          </a:bodyPr>
          <a:lstStyle/>
          <a:p>
            <a:pPr marL="0" lvl="0" indent="0" algn="ctr" defTabSz="5778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fr-FR" sz="1300" b="1" dirty="0" smtClean="0">
                <a:latin typeface="+mj-lt"/>
              </a:rPr>
              <a:t>            L.M. CAILLET </a:t>
            </a:r>
            <a:r>
              <a:rPr lang="fr-FR" sz="1300" dirty="0" smtClean="0"/>
              <a:t>Responsable  Administrative et technique</a:t>
            </a:r>
            <a:endParaRPr lang="fr-FR" sz="1300" kern="1200" dirty="0"/>
          </a:p>
        </p:txBody>
      </p:sp>
      <p:sp>
        <p:nvSpPr>
          <p:cNvPr id="44" name="Rectangle 43" descr="Niveau inférieur dans la hiérarchie">
            <a:extLst>
              <a:ext uri="{FF2B5EF4-FFF2-40B4-BE49-F238E27FC236}">
                <a16:creationId xmlns:a16="http://schemas.microsoft.com/office/drawing/2014/main" id="{05E740D1-0BDB-44A7-8B44-8DBC24EE1D85}"/>
              </a:ext>
            </a:extLst>
          </p:cNvPr>
          <p:cNvSpPr/>
          <p:nvPr/>
        </p:nvSpPr>
        <p:spPr>
          <a:xfrm>
            <a:off x="10316755" y="1849154"/>
            <a:ext cx="1875245" cy="404316"/>
          </a:xfrm>
          <a:prstGeom prst="rect">
            <a:avLst/>
          </a:prstGeom>
          <a:solidFill>
            <a:schemeClr val="bg1">
              <a:lumMod val="95000"/>
            </a:schemeClr>
          </a:solidFill>
          <a:scene3d>
            <a:camera prst="orthographicFront"/>
            <a:lightRig rig="flat" dir="t"/>
          </a:scene3d>
          <a:sp3d prstMaterial="dkEdge"/>
        </p:spPr>
        <p:style>
          <a:lnRef idx="0">
            <a:schemeClr val="lt2">
              <a:hueOff val="0"/>
              <a:satOff val="0"/>
              <a:lumOff val="0"/>
              <a:alphaOff val="0"/>
            </a:schemeClr>
          </a:lnRef>
          <a:fillRef idx="2">
            <a:scrgbClr r="0" g="0" b="0"/>
          </a:fillRef>
          <a:effectRef idx="1">
            <a:schemeClr val="dk2">
              <a:hueOff val="0"/>
              <a:satOff val="0"/>
              <a:lumOff val="0"/>
              <a:alphaOff val="0"/>
            </a:schemeClr>
          </a:effectRef>
          <a:fontRef idx="minor">
            <a:schemeClr val="dk1"/>
          </a:fontRef>
        </p:style>
        <p:txBody>
          <a:bodyPr spcFirstLastPara="0" vert="horz" wrap="square" lIns="8255" tIns="8255" rIns="8255" bIns="8255" numCol="1" spcCol="1270" rtlCol="0" anchor="ctr" anchorCtr="0">
            <a:noAutofit/>
          </a:bodyPr>
          <a:lstStyle/>
          <a:p>
            <a:pPr marL="0" lvl="0" indent="0" algn="ctr" defTabSz="5778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fr-FR" sz="1300" b="1" dirty="0" smtClean="0">
                <a:solidFill>
                  <a:prstClr val="black"/>
                </a:solidFill>
                <a:latin typeface="+mj-lt"/>
              </a:rPr>
              <a:t>V.DI.SAPIO</a:t>
            </a:r>
            <a:r>
              <a:rPr lang="fr-FR" sz="1300" kern="1200" dirty="0">
                <a:latin typeface="+mj-lt"/>
              </a:rPr>
              <a:t/>
            </a:r>
            <a:br>
              <a:rPr lang="fr-FR" sz="1300" kern="1200" dirty="0">
                <a:latin typeface="+mj-lt"/>
              </a:rPr>
            </a:br>
            <a:r>
              <a:rPr lang="fr-FR" sz="1300" dirty="0" smtClean="0">
                <a:solidFill>
                  <a:prstClr val="black"/>
                </a:solidFill>
              </a:rPr>
              <a:t>Comptable</a:t>
            </a:r>
            <a:endParaRPr lang="fr-FR" sz="1300" b="0" kern="1200" dirty="0">
              <a:solidFill>
                <a:prstClr val="black"/>
              </a:solidFill>
              <a:ea typeface="+mn-ea"/>
              <a:cs typeface="+mn-cs"/>
            </a:endParaRPr>
          </a:p>
        </p:txBody>
      </p:sp>
      <p:sp>
        <p:nvSpPr>
          <p:cNvPr id="45" name="Rectangle 44" descr="Niveau inférieur dans la hiérarchie">
            <a:extLst>
              <a:ext uri="{FF2B5EF4-FFF2-40B4-BE49-F238E27FC236}">
                <a16:creationId xmlns:a16="http://schemas.microsoft.com/office/drawing/2014/main" id="{05E740D1-0BDB-44A7-8B44-8DBC24EE1D85}"/>
              </a:ext>
            </a:extLst>
          </p:cNvPr>
          <p:cNvSpPr/>
          <p:nvPr/>
        </p:nvSpPr>
        <p:spPr>
          <a:xfrm>
            <a:off x="2701700" y="2711933"/>
            <a:ext cx="1049270" cy="875207"/>
          </a:xfrm>
          <a:prstGeom prst="rect">
            <a:avLst/>
          </a:prstGeom>
          <a:solidFill>
            <a:schemeClr val="bg1">
              <a:lumMod val="95000"/>
            </a:schemeClr>
          </a:solidFill>
          <a:scene3d>
            <a:camera prst="orthographicFront"/>
            <a:lightRig rig="flat" dir="t"/>
          </a:scene3d>
          <a:sp3d prstMaterial="dkEdge"/>
        </p:spPr>
        <p:style>
          <a:lnRef idx="0">
            <a:schemeClr val="lt2">
              <a:hueOff val="0"/>
              <a:satOff val="0"/>
              <a:lumOff val="0"/>
              <a:alphaOff val="0"/>
            </a:schemeClr>
          </a:lnRef>
          <a:fillRef idx="2">
            <a:scrgbClr r="0" g="0" b="0"/>
          </a:fillRef>
          <a:effectRef idx="1">
            <a:schemeClr val="dk2">
              <a:hueOff val="0"/>
              <a:satOff val="0"/>
              <a:lumOff val="0"/>
              <a:alphaOff val="0"/>
            </a:schemeClr>
          </a:effectRef>
          <a:fontRef idx="minor">
            <a:schemeClr val="dk1"/>
          </a:fontRef>
        </p:style>
        <p:txBody>
          <a:bodyPr spcFirstLastPara="0" vert="horz" wrap="square" lIns="8255" tIns="8255" rIns="8255" bIns="8255" numCol="1" spcCol="1270" rtlCol="0" anchor="ctr" anchorCtr="0">
            <a:noAutofit/>
          </a:bodyPr>
          <a:lstStyle/>
          <a:p>
            <a:pPr marL="0" lvl="0" indent="0" algn="ctr" defTabSz="577850" rtl="0">
              <a:lnSpc>
                <a:spcPct val="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fr-FR" sz="1300" b="1" dirty="0" smtClean="0">
                <a:solidFill>
                  <a:prstClr val="black"/>
                </a:solidFill>
                <a:latin typeface="+mj-lt"/>
              </a:rPr>
              <a:t>M.MACCHIARINI </a:t>
            </a:r>
          </a:p>
          <a:p>
            <a:pPr marL="0" lvl="0" indent="0" algn="ctr" defTabSz="5778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fr-FR" sz="1300" b="0" kern="1200" dirty="0" smtClean="0">
                <a:solidFill>
                  <a:prstClr val="black"/>
                </a:solidFill>
                <a:ea typeface="+mn-ea"/>
                <a:cs typeface="+mn-cs"/>
              </a:rPr>
              <a:t>Secrétaire pédagogique</a:t>
            </a:r>
            <a:endParaRPr lang="fr-FR" sz="1300" b="0" kern="1200" dirty="0">
              <a:solidFill>
                <a:prstClr val="black"/>
              </a:solidFill>
              <a:ea typeface="+mn-ea"/>
              <a:cs typeface="+mn-cs"/>
            </a:endParaRPr>
          </a:p>
        </p:txBody>
      </p:sp>
      <p:cxnSp>
        <p:nvCxnSpPr>
          <p:cNvPr id="46" name="Connecteur : Coude 35" descr="Ligne de connecteur">
            <a:extLst>
              <a:ext uri="{FF2B5EF4-FFF2-40B4-BE49-F238E27FC236}">
                <a16:creationId xmlns:a16="http://schemas.microsoft.com/office/drawing/2014/main" id="{1DE0112F-791B-49A1-8CD8-15FA7DC6F17B}"/>
              </a:ext>
            </a:extLst>
          </p:cNvPr>
          <p:cNvCxnSpPr>
            <a:cxnSpLocks/>
          </p:cNvCxnSpPr>
          <p:nvPr/>
        </p:nvCxnSpPr>
        <p:spPr>
          <a:xfrm flipV="1">
            <a:off x="4740440" y="2433874"/>
            <a:ext cx="6513937" cy="12031"/>
          </a:xfrm>
          <a:prstGeom prst="bentConnector3">
            <a:avLst>
              <a:gd name="adj1" fmla="val 50000"/>
            </a:avLst>
          </a:prstGeom>
          <a:ln w="3175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Rectangle 47" descr="Niveau inférieur dans la hiérarchie">
            <a:extLst>
              <a:ext uri="{FF2B5EF4-FFF2-40B4-BE49-F238E27FC236}">
                <a16:creationId xmlns:a16="http://schemas.microsoft.com/office/drawing/2014/main" id="{05E740D1-0BDB-44A7-8B44-8DBC24EE1D85}"/>
              </a:ext>
            </a:extLst>
          </p:cNvPr>
          <p:cNvSpPr/>
          <p:nvPr/>
        </p:nvSpPr>
        <p:spPr>
          <a:xfrm>
            <a:off x="11272997" y="3965571"/>
            <a:ext cx="919003" cy="664318"/>
          </a:xfrm>
          <a:prstGeom prst="rect">
            <a:avLst/>
          </a:prstGeom>
          <a:solidFill>
            <a:schemeClr val="bg1">
              <a:lumMod val="95000"/>
            </a:schemeClr>
          </a:solidFill>
          <a:scene3d>
            <a:camera prst="orthographicFront"/>
            <a:lightRig rig="flat" dir="t"/>
          </a:scene3d>
          <a:sp3d prstMaterial="dkEdge"/>
        </p:spPr>
        <p:style>
          <a:lnRef idx="0">
            <a:schemeClr val="lt2">
              <a:hueOff val="0"/>
              <a:satOff val="0"/>
              <a:lumOff val="0"/>
              <a:alphaOff val="0"/>
            </a:schemeClr>
          </a:lnRef>
          <a:fillRef idx="2">
            <a:scrgbClr r="0" g="0" b="0"/>
          </a:fillRef>
          <a:effectRef idx="1">
            <a:schemeClr val="dk2">
              <a:hueOff val="0"/>
              <a:satOff val="0"/>
              <a:lumOff val="0"/>
              <a:alphaOff val="0"/>
            </a:schemeClr>
          </a:effectRef>
          <a:fontRef idx="minor">
            <a:schemeClr val="dk1"/>
          </a:fontRef>
        </p:style>
        <p:txBody>
          <a:bodyPr spcFirstLastPara="0" vert="horz" wrap="square" lIns="8255" tIns="8255" rIns="8255" bIns="8255" numCol="1" spcCol="1270" rtlCol="0" anchor="ctr" anchorCtr="0">
            <a:noAutofit/>
          </a:bodyPr>
          <a:lstStyle/>
          <a:p>
            <a:pPr marL="0" lvl="0" indent="0" algn="ctr" defTabSz="577850" rtl="0">
              <a:lnSpc>
                <a:spcPct val="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fr-FR" sz="1300" b="1" dirty="0" smtClean="0">
                <a:solidFill>
                  <a:prstClr val="black"/>
                </a:solidFill>
                <a:latin typeface="+mj-lt"/>
              </a:rPr>
              <a:t>F.DUCHI</a:t>
            </a:r>
          </a:p>
          <a:p>
            <a:pPr marL="0" lvl="0" indent="0" algn="ctr" defTabSz="5778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fr-FR" sz="1300" dirty="0" smtClean="0">
                <a:solidFill>
                  <a:prstClr val="black"/>
                </a:solidFill>
              </a:rPr>
              <a:t>Aide Comptable</a:t>
            </a:r>
            <a:endParaRPr lang="fr-FR" sz="1300" b="0" kern="1200" dirty="0">
              <a:solidFill>
                <a:prstClr val="black"/>
              </a:solidFill>
              <a:ea typeface="+mn-ea"/>
              <a:cs typeface="+mn-cs"/>
            </a:endParaRPr>
          </a:p>
        </p:txBody>
      </p:sp>
      <p:sp>
        <p:nvSpPr>
          <p:cNvPr id="50" name="Rectangle 49" descr="Niveau inférieur dans la hiérarchie">
            <a:extLst>
              <a:ext uri="{FF2B5EF4-FFF2-40B4-BE49-F238E27FC236}">
                <a16:creationId xmlns:a16="http://schemas.microsoft.com/office/drawing/2014/main" id="{05E740D1-0BDB-44A7-8B44-8DBC24EE1D85}"/>
              </a:ext>
            </a:extLst>
          </p:cNvPr>
          <p:cNvSpPr/>
          <p:nvPr/>
        </p:nvSpPr>
        <p:spPr>
          <a:xfrm>
            <a:off x="5349520" y="2705039"/>
            <a:ext cx="901167" cy="892324"/>
          </a:xfrm>
          <a:prstGeom prst="rect">
            <a:avLst/>
          </a:prstGeom>
          <a:solidFill>
            <a:schemeClr val="bg1">
              <a:lumMod val="95000"/>
            </a:schemeClr>
          </a:solidFill>
          <a:scene3d>
            <a:camera prst="orthographicFront"/>
            <a:lightRig rig="flat" dir="t"/>
          </a:scene3d>
          <a:sp3d prstMaterial="dkEdge"/>
        </p:spPr>
        <p:style>
          <a:lnRef idx="0">
            <a:schemeClr val="lt2">
              <a:hueOff val="0"/>
              <a:satOff val="0"/>
              <a:lumOff val="0"/>
              <a:alphaOff val="0"/>
            </a:schemeClr>
          </a:lnRef>
          <a:fillRef idx="2">
            <a:scrgbClr r="0" g="0" b="0"/>
          </a:fillRef>
          <a:effectRef idx="1">
            <a:schemeClr val="dk2">
              <a:hueOff val="0"/>
              <a:satOff val="0"/>
              <a:lumOff val="0"/>
              <a:alphaOff val="0"/>
            </a:schemeClr>
          </a:effectRef>
          <a:fontRef idx="minor">
            <a:schemeClr val="dk1"/>
          </a:fontRef>
        </p:style>
        <p:txBody>
          <a:bodyPr spcFirstLastPara="0" vert="horz" wrap="square" lIns="8255" tIns="8255" rIns="8255" bIns="8255" numCol="1" spcCol="1270" rtlCol="0" anchor="ctr" anchorCtr="0">
            <a:noAutofit/>
          </a:bodyPr>
          <a:lstStyle/>
          <a:p>
            <a:pPr marL="0" lvl="0" indent="0" algn="ctr" defTabSz="577850" rtl="0">
              <a:lnSpc>
                <a:spcPct val="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fr-FR" sz="1300" b="1" dirty="0" smtClean="0">
                <a:solidFill>
                  <a:prstClr val="black"/>
                </a:solidFill>
                <a:latin typeface="+mj-lt"/>
              </a:rPr>
              <a:t>O.CASSARD </a:t>
            </a:r>
          </a:p>
          <a:p>
            <a:pPr marL="0" lvl="0" indent="0" algn="ctr" defTabSz="5778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fr-FR" sz="1300" b="0" kern="1200" dirty="0" smtClean="0">
                <a:solidFill>
                  <a:prstClr val="black"/>
                </a:solidFill>
                <a:ea typeface="+mn-ea"/>
                <a:cs typeface="+mn-cs"/>
              </a:rPr>
              <a:t>CGE Collège</a:t>
            </a:r>
            <a:endParaRPr lang="fr-FR" sz="1300" b="0" kern="1200" dirty="0">
              <a:solidFill>
                <a:prstClr val="black"/>
              </a:solidFill>
              <a:ea typeface="+mn-ea"/>
              <a:cs typeface="+mn-cs"/>
            </a:endParaRPr>
          </a:p>
        </p:txBody>
      </p:sp>
      <p:sp>
        <p:nvSpPr>
          <p:cNvPr id="51" name="Rectangle 50" descr="Niveau inférieur dans la hiérarchie">
            <a:extLst>
              <a:ext uri="{FF2B5EF4-FFF2-40B4-BE49-F238E27FC236}">
                <a16:creationId xmlns:a16="http://schemas.microsoft.com/office/drawing/2014/main" id="{05E740D1-0BDB-44A7-8B44-8DBC24EE1D85}"/>
              </a:ext>
            </a:extLst>
          </p:cNvPr>
          <p:cNvSpPr/>
          <p:nvPr/>
        </p:nvSpPr>
        <p:spPr>
          <a:xfrm>
            <a:off x="6511709" y="2693410"/>
            <a:ext cx="723277" cy="894648"/>
          </a:xfrm>
          <a:prstGeom prst="rect">
            <a:avLst/>
          </a:prstGeom>
          <a:solidFill>
            <a:schemeClr val="bg1">
              <a:lumMod val="95000"/>
            </a:schemeClr>
          </a:solidFill>
          <a:scene3d>
            <a:camera prst="orthographicFront"/>
            <a:lightRig rig="flat" dir="t"/>
          </a:scene3d>
          <a:sp3d prstMaterial="dkEdge"/>
        </p:spPr>
        <p:style>
          <a:lnRef idx="0">
            <a:schemeClr val="lt2">
              <a:hueOff val="0"/>
              <a:satOff val="0"/>
              <a:lumOff val="0"/>
              <a:alphaOff val="0"/>
            </a:schemeClr>
          </a:lnRef>
          <a:fillRef idx="2">
            <a:scrgbClr r="0" g="0" b="0"/>
          </a:fillRef>
          <a:effectRef idx="1">
            <a:schemeClr val="dk2">
              <a:hueOff val="0"/>
              <a:satOff val="0"/>
              <a:lumOff val="0"/>
              <a:alphaOff val="0"/>
            </a:schemeClr>
          </a:effectRef>
          <a:fontRef idx="minor">
            <a:schemeClr val="dk1"/>
          </a:fontRef>
        </p:style>
        <p:txBody>
          <a:bodyPr spcFirstLastPara="0" vert="horz" wrap="square" lIns="8255" tIns="8255" rIns="8255" bIns="8255" numCol="1" spcCol="1270" rtlCol="0" anchor="ctr" anchorCtr="0">
            <a:noAutofit/>
          </a:bodyPr>
          <a:lstStyle/>
          <a:p>
            <a:pPr marL="0" lvl="0" indent="0" algn="ctr" defTabSz="577850" rtl="0">
              <a:lnSpc>
                <a:spcPct val="0"/>
              </a:lnSpc>
              <a:spcBef>
                <a:spcPct val="0"/>
              </a:spcBef>
              <a:spcAft>
                <a:spcPct val="35000"/>
              </a:spcAft>
              <a:buNone/>
            </a:pPr>
            <a:endParaRPr lang="fr-FR" sz="1300" b="1" dirty="0" smtClean="0">
              <a:solidFill>
                <a:prstClr val="black"/>
              </a:solidFill>
              <a:latin typeface="+mj-lt"/>
            </a:endParaRPr>
          </a:p>
          <a:p>
            <a:pPr marL="0" lvl="0" indent="0" algn="ctr" defTabSz="577850" rtl="0">
              <a:lnSpc>
                <a:spcPct val="0"/>
              </a:lnSpc>
              <a:spcBef>
                <a:spcPct val="0"/>
              </a:spcBef>
              <a:spcAft>
                <a:spcPct val="35000"/>
              </a:spcAft>
              <a:buNone/>
            </a:pPr>
            <a:endParaRPr lang="fr-FR" sz="1300" b="1" dirty="0">
              <a:solidFill>
                <a:prstClr val="black"/>
              </a:solidFill>
              <a:latin typeface="+mj-lt"/>
            </a:endParaRPr>
          </a:p>
          <a:p>
            <a:pPr marL="0" lvl="0" indent="0" algn="ctr" defTabSz="577850" rtl="0">
              <a:lnSpc>
                <a:spcPct val="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fr-FR" sz="1300" b="1" dirty="0" smtClean="0">
                <a:solidFill>
                  <a:prstClr val="black"/>
                </a:solidFill>
                <a:latin typeface="+mj-lt"/>
              </a:rPr>
              <a:t>V.AMPHOUX</a:t>
            </a:r>
          </a:p>
          <a:p>
            <a:pPr marL="0" lvl="0" indent="0" algn="ctr" defTabSz="5778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fr-FR" sz="1300" b="0" kern="1200" dirty="0" smtClean="0">
                <a:solidFill>
                  <a:prstClr val="black"/>
                </a:solidFill>
                <a:ea typeface="+mn-ea"/>
                <a:cs typeface="+mn-cs"/>
              </a:rPr>
              <a:t>Préfet 6-5ème</a:t>
            </a:r>
            <a:endParaRPr lang="fr-FR" sz="1300" b="0" kern="1200" dirty="0">
              <a:solidFill>
                <a:prstClr val="black"/>
              </a:solidFill>
              <a:ea typeface="+mn-ea"/>
              <a:cs typeface="+mn-cs"/>
            </a:endParaRPr>
          </a:p>
        </p:txBody>
      </p:sp>
      <p:sp>
        <p:nvSpPr>
          <p:cNvPr id="52" name="Rectangle 51" descr="Niveau inférieur dans la hiérarchie">
            <a:extLst>
              <a:ext uri="{FF2B5EF4-FFF2-40B4-BE49-F238E27FC236}">
                <a16:creationId xmlns:a16="http://schemas.microsoft.com/office/drawing/2014/main" id="{05E740D1-0BDB-44A7-8B44-8DBC24EE1D85}"/>
              </a:ext>
            </a:extLst>
          </p:cNvPr>
          <p:cNvSpPr/>
          <p:nvPr/>
        </p:nvSpPr>
        <p:spPr>
          <a:xfrm>
            <a:off x="7370266" y="2691852"/>
            <a:ext cx="1055856" cy="908554"/>
          </a:xfrm>
          <a:prstGeom prst="rect">
            <a:avLst/>
          </a:prstGeom>
          <a:solidFill>
            <a:schemeClr val="bg1">
              <a:lumMod val="95000"/>
            </a:schemeClr>
          </a:solidFill>
          <a:scene3d>
            <a:camera prst="orthographicFront"/>
            <a:lightRig rig="flat" dir="t"/>
          </a:scene3d>
          <a:sp3d prstMaterial="dkEdge"/>
        </p:spPr>
        <p:style>
          <a:lnRef idx="0">
            <a:schemeClr val="lt2">
              <a:hueOff val="0"/>
              <a:satOff val="0"/>
              <a:lumOff val="0"/>
              <a:alphaOff val="0"/>
            </a:schemeClr>
          </a:lnRef>
          <a:fillRef idx="2">
            <a:scrgbClr r="0" g="0" b="0"/>
          </a:fillRef>
          <a:effectRef idx="1">
            <a:schemeClr val="dk2">
              <a:hueOff val="0"/>
              <a:satOff val="0"/>
              <a:lumOff val="0"/>
              <a:alphaOff val="0"/>
            </a:schemeClr>
          </a:effectRef>
          <a:fontRef idx="minor">
            <a:schemeClr val="dk1"/>
          </a:fontRef>
        </p:style>
        <p:txBody>
          <a:bodyPr spcFirstLastPara="0" vert="horz" wrap="square" lIns="8255" tIns="8255" rIns="8255" bIns="8255" numCol="1" spcCol="1270" rtlCol="0" anchor="ctr" anchorCtr="0">
            <a:noAutofit/>
          </a:bodyPr>
          <a:lstStyle/>
          <a:p>
            <a:pPr marL="0" lvl="0" indent="0" algn="ctr" defTabSz="577850" rtl="0">
              <a:lnSpc>
                <a:spcPct val="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fr-FR" sz="1300" b="1" dirty="0" smtClean="0">
                <a:solidFill>
                  <a:prstClr val="black"/>
                </a:solidFill>
                <a:latin typeface="+mj-lt"/>
              </a:rPr>
              <a:t>C.MALLET </a:t>
            </a:r>
          </a:p>
          <a:p>
            <a:pPr marL="0" lvl="0" indent="0" algn="ctr" defTabSz="5778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fr-FR" sz="1300" b="0" kern="1200" dirty="0" smtClean="0">
                <a:solidFill>
                  <a:prstClr val="black"/>
                </a:solidFill>
                <a:ea typeface="+mn-ea"/>
                <a:cs typeface="+mn-cs"/>
              </a:rPr>
              <a:t>Préfet 4-3ème</a:t>
            </a:r>
            <a:endParaRPr lang="fr-FR" sz="1300" b="0" kern="1200" dirty="0">
              <a:solidFill>
                <a:prstClr val="black"/>
              </a:solidFill>
              <a:ea typeface="+mn-ea"/>
              <a:cs typeface="+mn-cs"/>
            </a:endParaRPr>
          </a:p>
        </p:txBody>
      </p:sp>
      <p:sp>
        <p:nvSpPr>
          <p:cNvPr id="53" name="Rectangle 52" descr="Niveau inférieur dans la hiérarchie">
            <a:extLst>
              <a:ext uri="{FF2B5EF4-FFF2-40B4-BE49-F238E27FC236}">
                <a16:creationId xmlns:a16="http://schemas.microsoft.com/office/drawing/2014/main" id="{05E740D1-0BDB-44A7-8B44-8DBC24EE1D85}"/>
              </a:ext>
            </a:extLst>
          </p:cNvPr>
          <p:cNvSpPr/>
          <p:nvPr/>
        </p:nvSpPr>
        <p:spPr>
          <a:xfrm>
            <a:off x="8487530" y="2691852"/>
            <a:ext cx="940509" cy="919647"/>
          </a:xfrm>
          <a:prstGeom prst="rect">
            <a:avLst/>
          </a:prstGeom>
          <a:solidFill>
            <a:schemeClr val="bg1">
              <a:lumMod val="95000"/>
            </a:schemeClr>
          </a:solidFill>
          <a:scene3d>
            <a:camera prst="orthographicFront"/>
            <a:lightRig rig="flat" dir="t"/>
          </a:scene3d>
          <a:sp3d prstMaterial="dkEdge"/>
        </p:spPr>
        <p:style>
          <a:lnRef idx="0">
            <a:schemeClr val="lt2">
              <a:hueOff val="0"/>
              <a:satOff val="0"/>
              <a:lumOff val="0"/>
              <a:alphaOff val="0"/>
            </a:schemeClr>
          </a:lnRef>
          <a:fillRef idx="2">
            <a:scrgbClr r="0" g="0" b="0"/>
          </a:fillRef>
          <a:effectRef idx="1">
            <a:schemeClr val="dk2">
              <a:hueOff val="0"/>
              <a:satOff val="0"/>
              <a:lumOff val="0"/>
              <a:alphaOff val="0"/>
            </a:schemeClr>
          </a:effectRef>
          <a:fontRef idx="minor">
            <a:schemeClr val="dk1"/>
          </a:fontRef>
        </p:style>
        <p:txBody>
          <a:bodyPr spcFirstLastPara="0" vert="horz" wrap="square" lIns="8255" tIns="8255" rIns="8255" bIns="8255" numCol="1" spcCol="1270" rtlCol="0" anchor="ctr" anchorCtr="0">
            <a:noAutofit/>
          </a:bodyPr>
          <a:lstStyle/>
          <a:p>
            <a:pPr marL="0" lvl="0" indent="0" algn="ctr" defTabSz="577850" rtl="0">
              <a:lnSpc>
                <a:spcPct val="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fr-FR" sz="1300" b="1" dirty="0" smtClean="0">
                <a:solidFill>
                  <a:prstClr val="black"/>
                </a:solidFill>
                <a:latin typeface="+mj-lt"/>
              </a:rPr>
              <a:t>J.M.DALAIN </a:t>
            </a:r>
          </a:p>
          <a:p>
            <a:pPr marL="0" lvl="0" indent="0" algn="ctr" defTabSz="5778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fr-FR" sz="1300" dirty="0" smtClean="0">
                <a:solidFill>
                  <a:prstClr val="black"/>
                </a:solidFill>
              </a:rPr>
              <a:t>CGE Lycée</a:t>
            </a:r>
            <a:endParaRPr lang="fr-FR" sz="1300" b="0" kern="1200" dirty="0">
              <a:solidFill>
                <a:prstClr val="black"/>
              </a:solidFill>
              <a:ea typeface="+mn-ea"/>
              <a:cs typeface="+mn-cs"/>
            </a:endParaRPr>
          </a:p>
        </p:txBody>
      </p:sp>
      <p:sp>
        <p:nvSpPr>
          <p:cNvPr id="54" name="Rectangle 53" descr="Niveau inférieur dans la hiérarchie">
            <a:extLst>
              <a:ext uri="{FF2B5EF4-FFF2-40B4-BE49-F238E27FC236}">
                <a16:creationId xmlns:a16="http://schemas.microsoft.com/office/drawing/2014/main" id="{05E740D1-0BDB-44A7-8B44-8DBC24EE1D85}"/>
              </a:ext>
            </a:extLst>
          </p:cNvPr>
          <p:cNvSpPr/>
          <p:nvPr/>
        </p:nvSpPr>
        <p:spPr>
          <a:xfrm>
            <a:off x="9520532" y="2672731"/>
            <a:ext cx="1015284" cy="925009"/>
          </a:xfrm>
          <a:prstGeom prst="rect">
            <a:avLst/>
          </a:prstGeom>
          <a:solidFill>
            <a:schemeClr val="bg1">
              <a:lumMod val="95000"/>
            </a:schemeClr>
          </a:solidFill>
          <a:scene3d>
            <a:camera prst="orthographicFront"/>
            <a:lightRig rig="flat" dir="t"/>
          </a:scene3d>
          <a:sp3d prstMaterial="dkEdge"/>
        </p:spPr>
        <p:style>
          <a:lnRef idx="0">
            <a:schemeClr val="lt2">
              <a:hueOff val="0"/>
              <a:satOff val="0"/>
              <a:lumOff val="0"/>
              <a:alphaOff val="0"/>
            </a:schemeClr>
          </a:lnRef>
          <a:fillRef idx="2">
            <a:scrgbClr r="0" g="0" b="0"/>
          </a:fillRef>
          <a:effectRef idx="1">
            <a:schemeClr val="dk2">
              <a:hueOff val="0"/>
              <a:satOff val="0"/>
              <a:lumOff val="0"/>
              <a:alphaOff val="0"/>
            </a:schemeClr>
          </a:effectRef>
          <a:fontRef idx="minor">
            <a:schemeClr val="dk1"/>
          </a:fontRef>
        </p:style>
        <p:txBody>
          <a:bodyPr spcFirstLastPara="0" vert="horz" wrap="square" lIns="8255" tIns="8255" rIns="8255" bIns="8255" numCol="1" spcCol="1270" rtlCol="0" anchor="ctr" anchorCtr="0">
            <a:noAutofit/>
          </a:bodyPr>
          <a:lstStyle/>
          <a:p>
            <a:pPr marL="0" lvl="0" indent="0" algn="ctr" defTabSz="577850" rtl="0">
              <a:lnSpc>
                <a:spcPct val="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fr-FR" sz="1300" b="1" dirty="0" smtClean="0">
                <a:solidFill>
                  <a:prstClr val="black"/>
                </a:solidFill>
                <a:latin typeface="+mj-lt"/>
              </a:rPr>
              <a:t>P.SALVY </a:t>
            </a:r>
          </a:p>
          <a:p>
            <a:pPr marL="0" lvl="0" indent="0" algn="ctr" defTabSz="5778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fr-FR" sz="1300" dirty="0" smtClean="0">
                <a:solidFill>
                  <a:prstClr val="black"/>
                </a:solidFill>
              </a:rPr>
              <a:t>Préfet Lycée</a:t>
            </a:r>
            <a:endParaRPr lang="fr-FR" sz="1300" b="0" kern="1200" dirty="0">
              <a:solidFill>
                <a:prstClr val="black"/>
              </a:solidFill>
              <a:ea typeface="+mn-ea"/>
              <a:cs typeface="+mn-cs"/>
            </a:endParaRPr>
          </a:p>
        </p:txBody>
      </p:sp>
      <p:cxnSp>
        <p:nvCxnSpPr>
          <p:cNvPr id="55" name="Connecteur droit 54" descr="Ligne de connecteur">
            <a:extLst>
              <a:ext uri="{FF2B5EF4-FFF2-40B4-BE49-F238E27FC236}">
                <a16:creationId xmlns:a16="http://schemas.microsoft.com/office/drawing/2014/main" id="{FCD738FB-F9A6-466C-BE09-07B3386B1F50}"/>
              </a:ext>
            </a:extLst>
          </p:cNvPr>
          <p:cNvCxnSpPr>
            <a:cxnSpLocks/>
          </p:cNvCxnSpPr>
          <p:nvPr/>
        </p:nvCxnSpPr>
        <p:spPr>
          <a:xfrm>
            <a:off x="3226335" y="2463992"/>
            <a:ext cx="0" cy="517611"/>
          </a:xfrm>
          <a:prstGeom prst="line">
            <a:avLst/>
          </a:prstGeom>
          <a:ln w="3175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Rectangle 55" descr="Niveau inférieur dans la hiérarchie">
            <a:extLst>
              <a:ext uri="{FF2B5EF4-FFF2-40B4-BE49-F238E27FC236}">
                <a16:creationId xmlns:a16="http://schemas.microsoft.com/office/drawing/2014/main" id="{05E740D1-0BDB-44A7-8B44-8DBC24EE1D85}"/>
              </a:ext>
            </a:extLst>
          </p:cNvPr>
          <p:cNvSpPr/>
          <p:nvPr/>
        </p:nvSpPr>
        <p:spPr>
          <a:xfrm>
            <a:off x="1167411" y="2692155"/>
            <a:ext cx="1122252" cy="914762"/>
          </a:xfrm>
          <a:prstGeom prst="rect">
            <a:avLst/>
          </a:prstGeom>
          <a:solidFill>
            <a:schemeClr val="bg1">
              <a:lumMod val="95000"/>
            </a:schemeClr>
          </a:solidFill>
          <a:scene3d>
            <a:camera prst="orthographicFront"/>
            <a:lightRig rig="flat" dir="t"/>
          </a:scene3d>
          <a:sp3d prstMaterial="dkEdge"/>
        </p:spPr>
        <p:style>
          <a:lnRef idx="0">
            <a:schemeClr val="lt2">
              <a:hueOff val="0"/>
              <a:satOff val="0"/>
              <a:lumOff val="0"/>
              <a:alphaOff val="0"/>
            </a:schemeClr>
          </a:lnRef>
          <a:fillRef idx="2">
            <a:scrgbClr r="0" g="0" b="0"/>
          </a:fillRef>
          <a:effectRef idx="1">
            <a:schemeClr val="dk2">
              <a:hueOff val="0"/>
              <a:satOff val="0"/>
              <a:lumOff val="0"/>
              <a:alphaOff val="0"/>
            </a:schemeClr>
          </a:effectRef>
          <a:fontRef idx="minor">
            <a:schemeClr val="dk1"/>
          </a:fontRef>
        </p:style>
        <p:txBody>
          <a:bodyPr spcFirstLastPara="0" vert="horz" wrap="square" lIns="8255" tIns="8255" rIns="8255" bIns="8255" numCol="1" spcCol="1270" rtlCol="0" anchor="ctr" anchorCtr="0">
            <a:noAutofit/>
          </a:bodyPr>
          <a:lstStyle/>
          <a:p>
            <a:pPr marL="0" lvl="0" indent="0" algn="ctr" defTabSz="5778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fr-FR" sz="1300" b="1" dirty="0" smtClean="0">
                <a:solidFill>
                  <a:prstClr val="black"/>
                </a:solidFill>
                <a:latin typeface="+mj-lt"/>
              </a:rPr>
              <a:t>C.CHAMOUX</a:t>
            </a:r>
            <a:r>
              <a:rPr lang="fr-FR" sz="1300" kern="1200" dirty="0">
                <a:latin typeface="+mj-lt"/>
              </a:rPr>
              <a:t/>
            </a:r>
            <a:br>
              <a:rPr lang="fr-FR" sz="1300" kern="1200" dirty="0">
                <a:latin typeface="+mj-lt"/>
              </a:rPr>
            </a:br>
            <a:r>
              <a:rPr lang="fr-FR" sz="1300" b="0" kern="1200" dirty="0" smtClean="0">
                <a:solidFill>
                  <a:prstClr val="black"/>
                </a:solidFill>
                <a:ea typeface="+mn-ea"/>
                <a:cs typeface="+mn-cs"/>
              </a:rPr>
              <a:t>Secrétaire</a:t>
            </a:r>
            <a:endParaRPr lang="fr-FR" sz="1300" b="0" kern="1200" dirty="0">
              <a:solidFill>
                <a:prstClr val="black"/>
              </a:solidFill>
              <a:ea typeface="+mn-ea"/>
              <a:cs typeface="+mn-cs"/>
            </a:endParaRPr>
          </a:p>
        </p:txBody>
      </p:sp>
      <p:cxnSp>
        <p:nvCxnSpPr>
          <p:cNvPr id="59" name="Connecteur droit 92" descr="Ligne de connecteur">
            <a:extLst>
              <a:ext uri="{FF2B5EF4-FFF2-40B4-BE49-F238E27FC236}">
                <a16:creationId xmlns:a16="http://schemas.microsoft.com/office/drawing/2014/main" id="{C918219C-ED8A-41E2-A454-104913D38EB4}"/>
              </a:ext>
            </a:extLst>
          </p:cNvPr>
          <p:cNvCxnSpPr>
            <a:cxnSpLocks/>
          </p:cNvCxnSpPr>
          <p:nvPr/>
        </p:nvCxnSpPr>
        <p:spPr>
          <a:xfrm>
            <a:off x="7827060" y="2492721"/>
            <a:ext cx="0" cy="513633"/>
          </a:xfrm>
          <a:prstGeom prst="line">
            <a:avLst/>
          </a:prstGeom>
          <a:ln w="3175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Connecteur droit 92" descr="Ligne de connecteur">
            <a:extLst>
              <a:ext uri="{FF2B5EF4-FFF2-40B4-BE49-F238E27FC236}">
                <a16:creationId xmlns:a16="http://schemas.microsoft.com/office/drawing/2014/main" id="{C918219C-ED8A-41E2-A454-104913D38EB4}"/>
              </a:ext>
            </a:extLst>
          </p:cNvPr>
          <p:cNvCxnSpPr>
            <a:cxnSpLocks/>
          </p:cNvCxnSpPr>
          <p:nvPr/>
        </p:nvCxnSpPr>
        <p:spPr>
          <a:xfrm>
            <a:off x="7074440" y="2459408"/>
            <a:ext cx="0" cy="513633"/>
          </a:xfrm>
          <a:prstGeom prst="line">
            <a:avLst/>
          </a:prstGeom>
          <a:ln w="3175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Rectangle 61" descr="Niveau inférieur dans la hiérarchie">
            <a:extLst>
              <a:ext uri="{FF2B5EF4-FFF2-40B4-BE49-F238E27FC236}">
                <a16:creationId xmlns:a16="http://schemas.microsoft.com/office/drawing/2014/main" id="{05E740D1-0BDB-44A7-8B44-8DBC24EE1D85}"/>
              </a:ext>
            </a:extLst>
          </p:cNvPr>
          <p:cNvSpPr/>
          <p:nvPr/>
        </p:nvSpPr>
        <p:spPr>
          <a:xfrm>
            <a:off x="3905569" y="2711933"/>
            <a:ext cx="1126753" cy="859988"/>
          </a:xfrm>
          <a:prstGeom prst="rect">
            <a:avLst/>
          </a:prstGeom>
          <a:solidFill>
            <a:schemeClr val="bg1">
              <a:lumMod val="95000"/>
            </a:schemeClr>
          </a:solidFill>
          <a:scene3d>
            <a:camera prst="orthographicFront"/>
            <a:lightRig rig="flat" dir="t"/>
          </a:scene3d>
          <a:sp3d prstMaterial="dkEdge"/>
        </p:spPr>
        <p:style>
          <a:lnRef idx="0">
            <a:schemeClr val="lt2">
              <a:hueOff val="0"/>
              <a:satOff val="0"/>
              <a:lumOff val="0"/>
              <a:alphaOff val="0"/>
            </a:schemeClr>
          </a:lnRef>
          <a:fillRef idx="2">
            <a:scrgbClr r="0" g="0" b="0"/>
          </a:fillRef>
          <a:effectRef idx="1">
            <a:schemeClr val="dk2">
              <a:hueOff val="0"/>
              <a:satOff val="0"/>
              <a:lumOff val="0"/>
              <a:alphaOff val="0"/>
            </a:schemeClr>
          </a:effectRef>
          <a:fontRef idx="minor">
            <a:schemeClr val="dk1"/>
          </a:fontRef>
        </p:style>
        <p:txBody>
          <a:bodyPr spcFirstLastPara="0" vert="horz" wrap="square" lIns="8255" tIns="8255" rIns="8255" bIns="8255" numCol="1" spcCol="1270" rtlCol="0" anchor="ctr" anchorCtr="0">
            <a:noAutofit/>
          </a:bodyPr>
          <a:lstStyle/>
          <a:p>
            <a:pPr marL="0" lvl="0" indent="0" algn="ctr" defTabSz="577850" rtl="0">
              <a:lnSpc>
                <a:spcPct val="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fr-FR" sz="1300" b="1" dirty="0" smtClean="0">
                <a:solidFill>
                  <a:prstClr val="black"/>
                </a:solidFill>
                <a:latin typeface="+mj-lt"/>
              </a:rPr>
              <a:t>J.FARHAT</a:t>
            </a:r>
          </a:p>
          <a:p>
            <a:pPr marL="0" lvl="0" indent="0" algn="ctr" defTabSz="5778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fr-FR" sz="1300" dirty="0" smtClean="0">
                <a:solidFill>
                  <a:prstClr val="black"/>
                </a:solidFill>
              </a:rPr>
              <a:t>Adjointe en Pastorale</a:t>
            </a:r>
            <a:endParaRPr lang="fr-FR" sz="1300" b="0" kern="1200" dirty="0">
              <a:solidFill>
                <a:prstClr val="black"/>
              </a:solidFill>
              <a:ea typeface="+mn-ea"/>
              <a:cs typeface="+mn-cs"/>
            </a:endParaRPr>
          </a:p>
        </p:txBody>
      </p:sp>
      <p:cxnSp>
        <p:nvCxnSpPr>
          <p:cNvPr id="64" name="Connecteur droit 92" descr="Ligne de connecteur">
            <a:extLst>
              <a:ext uri="{FF2B5EF4-FFF2-40B4-BE49-F238E27FC236}">
                <a16:creationId xmlns:a16="http://schemas.microsoft.com/office/drawing/2014/main" id="{C918219C-ED8A-41E2-A454-104913D38EB4}"/>
              </a:ext>
            </a:extLst>
          </p:cNvPr>
          <p:cNvCxnSpPr>
            <a:cxnSpLocks/>
          </p:cNvCxnSpPr>
          <p:nvPr/>
        </p:nvCxnSpPr>
        <p:spPr>
          <a:xfrm>
            <a:off x="11732498" y="2294313"/>
            <a:ext cx="0" cy="1629691"/>
          </a:xfrm>
          <a:prstGeom prst="line">
            <a:avLst/>
          </a:prstGeom>
          <a:ln w="3175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Connecteur droit 92" descr="Ligne de connecteur">
            <a:extLst>
              <a:ext uri="{FF2B5EF4-FFF2-40B4-BE49-F238E27FC236}">
                <a16:creationId xmlns:a16="http://schemas.microsoft.com/office/drawing/2014/main" id="{C918219C-ED8A-41E2-A454-104913D38EB4}"/>
              </a:ext>
            </a:extLst>
          </p:cNvPr>
          <p:cNvCxnSpPr>
            <a:cxnSpLocks/>
          </p:cNvCxnSpPr>
          <p:nvPr/>
        </p:nvCxnSpPr>
        <p:spPr>
          <a:xfrm flipH="1">
            <a:off x="4457011" y="2492721"/>
            <a:ext cx="1364" cy="419458"/>
          </a:xfrm>
          <a:prstGeom prst="line">
            <a:avLst/>
          </a:prstGeom>
          <a:ln w="3175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Connecteur droit 92" descr="Ligne de connecteur">
            <a:extLst>
              <a:ext uri="{FF2B5EF4-FFF2-40B4-BE49-F238E27FC236}">
                <a16:creationId xmlns:a16="http://schemas.microsoft.com/office/drawing/2014/main" id="{C918219C-ED8A-41E2-A454-104913D38EB4}"/>
              </a:ext>
            </a:extLst>
          </p:cNvPr>
          <p:cNvCxnSpPr>
            <a:cxnSpLocks/>
          </p:cNvCxnSpPr>
          <p:nvPr/>
        </p:nvCxnSpPr>
        <p:spPr>
          <a:xfrm>
            <a:off x="6006949" y="2456148"/>
            <a:ext cx="10642" cy="497869"/>
          </a:xfrm>
          <a:prstGeom prst="line">
            <a:avLst/>
          </a:prstGeom>
          <a:ln w="3175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Connecteur droit 92" descr="Ligne de connecteur">
            <a:extLst>
              <a:ext uri="{FF2B5EF4-FFF2-40B4-BE49-F238E27FC236}">
                <a16:creationId xmlns:a16="http://schemas.microsoft.com/office/drawing/2014/main" id="{C918219C-ED8A-41E2-A454-104913D38EB4}"/>
              </a:ext>
            </a:extLst>
          </p:cNvPr>
          <p:cNvCxnSpPr>
            <a:cxnSpLocks/>
          </p:cNvCxnSpPr>
          <p:nvPr/>
        </p:nvCxnSpPr>
        <p:spPr>
          <a:xfrm>
            <a:off x="5962052" y="3611499"/>
            <a:ext cx="1" cy="357724"/>
          </a:xfrm>
          <a:prstGeom prst="line">
            <a:avLst/>
          </a:prstGeom>
          <a:ln w="3175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Connecteur droit 92" descr="Ligne de connecteur">
            <a:extLst>
              <a:ext uri="{FF2B5EF4-FFF2-40B4-BE49-F238E27FC236}">
                <a16:creationId xmlns:a16="http://schemas.microsoft.com/office/drawing/2014/main" id="{C918219C-ED8A-41E2-A454-104913D38EB4}"/>
              </a:ext>
            </a:extLst>
          </p:cNvPr>
          <p:cNvCxnSpPr>
            <a:cxnSpLocks/>
          </p:cNvCxnSpPr>
          <p:nvPr/>
        </p:nvCxnSpPr>
        <p:spPr>
          <a:xfrm>
            <a:off x="7074440" y="3588057"/>
            <a:ext cx="1" cy="357724"/>
          </a:xfrm>
          <a:prstGeom prst="line">
            <a:avLst/>
          </a:prstGeom>
          <a:ln w="3175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1" name="Connecteur droit 92" descr="Ligne de connecteur">
            <a:extLst>
              <a:ext uri="{FF2B5EF4-FFF2-40B4-BE49-F238E27FC236}">
                <a16:creationId xmlns:a16="http://schemas.microsoft.com/office/drawing/2014/main" id="{C918219C-ED8A-41E2-A454-104913D38EB4}"/>
              </a:ext>
            </a:extLst>
          </p:cNvPr>
          <p:cNvCxnSpPr>
            <a:cxnSpLocks/>
          </p:cNvCxnSpPr>
          <p:nvPr/>
        </p:nvCxnSpPr>
        <p:spPr>
          <a:xfrm>
            <a:off x="8272923" y="3613698"/>
            <a:ext cx="1" cy="357724"/>
          </a:xfrm>
          <a:prstGeom prst="line">
            <a:avLst/>
          </a:prstGeom>
          <a:ln w="3175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Connecteur droit 92" descr="Ligne de connecteur">
            <a:extLst>
              <a:ext uri="{FF2B5EF4-FFF2-40B4-BE49-F238E27FC236}">
                <a16:creationId xmlns:a16="http://schemas.microsoft.com/office/drawing/2014/main" id="{C918219C-ED8A-41E2-A454-104913D38EB4}"/>
              </a:ext>
            </a:extLst>
          </p:cNvPr>
          <p:cNvCxnSpPr>
            <a:cxnSpLocks/>
          </p:cNvCxnSpPr>
          <p:nvPr/>
        </p:nvCxnSpPr>
        <p:spPr>
          <a:xfrm>
            <a:off x="9030134" y="3632599"/>
            <a:ext cx="1" cy="357724"/>
          </a:xfrm>
          <a:prstGeom prst="line">
            <a:avLst/>
          </a:prstGeom>
          <a:ln w="3175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Connecteur droit 92" descr="Ligne de connecteur">
            <a:extLst>
              <a:ext uri="{FF2B5EF4-FFF2-40B4-BE49-F238E27FC236}">
                <a16:creationId xmlns:a16="http://schemas.microsoft.com/office/drawing/2014/main" id="{C918219C-ED8A-41E2-A454-104913D38EB4}"/>
              </a:ext>
            </a:extLst>
          </p:cNvPr>
          <p:cNvCxnSpPr>
            <a:cxnSpLocks/>
          </p:cNvCxnSpPr>
          <p:nvPr/>
        </p:nvCxnSpPr>
        <p:spPr>
          <a:xfrm>
            <a:off x="9964875" y="3588057"/>
            <a:ext cx="1" cy="357724"/>
          </a:xfrm>
          <a:prstGeom prst="line">
            <a:avLst/>
          </a:prstGeom>
          <a:ln w="3175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9" name="Connecteur droit 108" descr="Ligne de connecteur">
            <a:extLst>
              <a:ext uri="{FF2B5EF4-FFF2-40B4-BE49-F238E27FC236}">
                <a16:creationId xmlns:a16="http://schemas.microsoft.com/office/drawing/2014/main" id="{FCD738FB-F9A6-466C-BE09-07B3386B1F50}"/>
              </a:ext>
            </a:extLst>
          </p:cNvPr>
          <p:cNvCxnSpPr>
            <a:cxnSpLocks/>
          </p:cNvCxnSpPr>
          <p:nvPr/>
        </p:nvCxnSpPr>
        <p:spPr>
          <a:xfrm flipH="1">
            <a:off x="4459454" y="3584214"/>
            <a:ext cx="9491" cy="399115"/>
          </a:xfrm>
          <a:prstGeom prst="line">
            <a:avLst/>
          </a:prstGeom>
          <a:ln w="3175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0" name="Rectangle 109" descr="Niveau de hiérarchie 2 Article 6">
            <a:extLst>
              <a:ext uri="{FF2B5EF4-FFF2-40B4-BE49-F238E27FC236}">
                <a16:creationId xmlns:a16="http://schemas.microsoft.com/office/drawing/2014/main" id="{F8066417-8A57-4907-85EC-A2494CB96202}"/>
              </a:ext>
            </a:extLst>
          </p:cNvPr>
          <p:cNvSpPr/>
          <p:nvPr/>
        </p:nvSpPr>
        <p:spPr>
          <a:xfrm>
            <a:off x="1029017" y="5583881"/>
            <a:ext cx="1188000" cy="900000"/>
          </a:xfrm>
          <a:prstGeom prst="rect">
            <a:avLst/>
          </a:prstGeom>
          <a:solidFill>
            <a:schemeClr val="accent5"/>
          </a:solidFill>
          <a:scene3d>
            <a:camera prst="orthographicFront"/>
            <a:lightRig rig="flat" dir="t"/>
          </a:scene3d>
          <a:sp3d prstMaterial="dkEdge"/>
        </p:spPr>
        <p:style>
          <a:lnRef idx="0">
            <a:schemeClr val="lt2">
              <a:hueOff val="0"/>
              <a:satOff val="0"/>
              <a:lumOff val="0"/>
              <a:alphaOff val="0"/>
            </a:schemeClr>
          </a:lnRef>
          <a:fillRef idx="2">
            <a:scrgbClr r="0" g="0" b="0"/>
          </a:fillRef>
          <a:effectRef idx="1">
            <a:schemeClr val="dk2">
              <a:hueOff val="0"/>
              <a:satOff val="0"/>
              <a:lumOff val="0"/>
              <a:alphaOff val="0"/>
            </a:schemeClr>
          </a:effectRef>
          <a:fontRef idx="minor">
            <a:schemeClr val="dk1"/>
          </a:fontRef>
        </p:style>
        <p:txBody>
          <a:bodyPr spcFirstLastPara="0" vert="horz" wrap="square" lIns="72000" tIns="108000" rIns="72000" bIns="0" numCol="1" spcCol="1270" rtlCol="0" anchor="t" anchorCtr="0">
            <a:noAutofit/>
          </a:bodyPr>
          <a:lstStyle/>
          <a:p>
            <a:pPr marL="0" lvl="0" indent="0" algn="ctr" defTabSz="5778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fr-FR" sz="1300" b="1" dirty="0" smtClean="0">
                <a:solidFill>
                  <a:prstClr val="black"/>
                </a:solidFill>
                <a:latin typeface="+mj-lt"/>
              </a:rPr>
              <a:t>Informatique</a:t>
            </a:r>
          </a:p>
          <a:p>
            <a:pPr marL="0" lvl="0" indent="0" algn="ctr" defTabSz="5778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fr-FR" sz="1300" dirty="0" err="1" smtClean="0">
                <a:solidFill>
                  <a:prstClr val="black"/>
                </a:solidFill>
                <a:latin typeface="+mj-lt"/>
              </a:rPr>
              <a:t>P.aquilanti</a:t>
            </a:r>
            <a:endParaRPr lang="fr-FR" sz="1300" dirty="0" smtClean="0">
              <a:solidFill>
                <a:prstClr val="black"/>
              </a:solidFill>
              <a:latin typeface="+mj-lt"/>
            </a:endParaRPr>
          </a:p>
          <a:p>
            <a:pPr marL="0" lvl="0" indent="0" algn="ctr" defTabSz="5778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endParaRPr lang="fr-FR" sz="1300" b="0" kern="1200" dirty="0">
              <a:solidFill>
                <a:prstClr val="black"/>
              </a:solidFill>
              <a:ea typeface="+mn-ea"/>
              <a:cs typeface="+mn-cs"/>
            </a:endParaRPr>
          </a:p>
        </p:txBody>
      </p:sp>
      <p:sp>
        <p:nvSpPr>
          <p:cNvPr id="111" name="Rectangle 110" descr="Niveau de hiérarchie 2 Article 6">
            <a:extLst>
              <a:ext uri="{FF2B5EF4-FFF2-40B4-BE49-F238E27FC236}">
                <a16:creationId xmlns:a16="http://schemas.microsoft.com/office/drawing/2014/main" id="{F8066417-8A57-4907-85EC-A2494CB96202}"/>
              </a:ext>
            </a:extLst>
          </p:cNvPr>
          <p:cNvSpPr/>
          <p:nvPr/>
        </p:nvSpPr>
        <p:spPr>
          <a:xfrm>
            <a:off x="3381221" y="5583881"/>
            <a:ext cx="1188000" cy="900000"/>
          </a:xfrm>
          <a:prstGeom prst="rect">
            <a:avLst/>
          </a:prstGeom>
          <a:solidFill>
            <a:schemeClr val="accent5"/>
          </a:solidFill>
          <a:scene3d>
            <a:camera prst="orthographicFront"/>
            <a:lightRig rig="flat" dir="t"/>
          </a:scene3d>
          <a:sp3d prstMaterial="dkEdge"/>
        </p:spPr>
        <p:style>
          <a:lnRef idx="0">
            <a:schemeClr val="lt2">
              <a:hueOff val="0"/>
              <a:satOff val="0"/>
              <a:lumOff val="0"/>
              <a:alphaOff val="0"/>
            </a:schemeClr>
          </a:lnRef>
          <a:fillRef idx="2">
            <a:scrgbClr r="0" g="0" b="0"/>
          </a:fillRef>
          <a:effectRef idx="1">
            <a:schemeClr val="dk2">
              <a:hueOff val="0"/>
              <a:satOff val="0"/>
              <a:lumOff val="0"/>
              <a:alphaOff val="0"/>
            </a:schemeClr>
          </a:effectRef>
          <a:fontRef idx="minor">
            <a:schemeClr val="dk1"/>
          </a:fontRef>
        </p:style>
        <p:txBody>
          <a:bodyPr spcFirstLastPara="0" vert="horz" wrap="square" lIns="72000" tIns="108000" rIns="72000" bIns="0" numCol="1" spcCol="1270" rtlCol="0" anchor="t" anchorCtr="0">
            <a:noAutofit/>
          </a:bodyPr>
          <a:lstStyle/>
          <a:p>
            <a:pPr marL="0" lvl="0" indent="0" algn="ctr" defTabSz="5778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fr-FR" sz="1300" b="1" dirty="0" smtClean="0">
                <a:solidFill>
                  <a:prstClr val="black"/>
                </a:solidFill>
                <a:latin typeface="+mj-lt"/>
              </a:rPr>
              <a:t>Maintenance</a:t>
            </a:r>
          </a:p>
          <a:p>
            <a:pPr marL="0" lvl="0" indent="0" algn="ctr" defTabSz="5778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fr-FR" sz="1300" kern="1200" dirty="0" err="1" smtClean="0">
                <a:solidFill>
                  <a:prstClr val="black"/>
                </a:solidFill>
                <a:latin typeface="+mj-lt"/>
                <a:ea typeface="+mn-ea"/>
                <a:cs typeface="+mn-cs"/>
              </a:rPr>
              <a:t>J.Garcia</a:t>
            </a:r>
            <a:endParaRPr lang="fr-FR" sz="1300" kern="1200" dirty="0" smtClean="0">
              <a:solidFill>
                <a:prstClr val="black"/>
              </a:solidFill>
              <a:latin typeface="+mj-lt"/>
              <a:ea typeface="+mn-ea"/>
              <a:cs typeface="+mn-cs"/>
            </a:endParaRPr>
          </a:p>
          <a:p>
            <a:pPr marL="0" lvl="0" indent="0" algn="ctr" defTabSz="5778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fr-FR" sz="1300" dirty="0" err="1" smtClean="0">
                <a:solidFill>
                  <a:prstClr val="black"/>
                </a:solidFill>
                <a:latin typeface="+mj-lt"/>
              </a:rPr>
              <a:t>P.Carranti</a:t>
            </a:r>
            <a:endParaRPr lang="fr-FR" sz="1300" kern="1200" dirty="0">
              <a:solidFill>
                <a:prstClr val="black"/>
              </a:solidFill>
              <a:ea typeface="+mn-ea"/>
              <a:cs typeface="+mn-cs"/>
            </a:endParaRPr>
          </a:p>
        </p:txBody>
      </p:sp>
      <p:sp>
        <p:nvSpPr>
          <p:cNvPr id="112" name="Rectangle 111" descr="Niveau de hiérarchie 2 Article 6">
            <a:extLst>
              <a:ext uri="{FF2B5EF4-FFF2-40B4-BE49-F238E27FC236}">
                <a16:creationId xmlns:a16="http://schemas.microsoft.com/office/drawing/2014/main" id="{F8066417-8A57-4907-85EC-A2494CB96202}"/>
              </a:ext>
            </a:extLst>
          </p:cNvPr>
          <p:cNvSpPr/>
          <p:nvPr/>
        </p:nvSpPr>
        <p:spPr>
          <a:xfrm>
            <a:off x="8109425" y="5583881"/>
            <a:ext cx="1188000" cy="900000"/>
          </a:xfrm>
          <a:prstGeom prst="rect">
            <a:avLst/>
          </a:prstGeom>
          <a:solidFill>
            <a:schemeClr val="accent5"/>
          </a:solidFill>
          <a:scene3d>
            <a:camera prst="orthographicFront"/>
            <a:lightRig rig="flat" dir="t"/>
          </a:scene3d>
          <a:sp3d prstMaterial="dkEdge"/>
        </p:spPr>
        <p:style>
          <a:lnRef idx="0">
            <a:schemeClr val="lt2">
              <a:hueOff val="0"/>
              <a:satOff val="0"/>
              <a:lumOff val="0"/>
              <a:alphaOff val="0"/>
            </a:schemeClr>
          </a:lnRef>
          <a:fillRef idx="2">
            <a:scrgbClr r="0" g="0" b="0"/>
          </a:fillRef>
          <a:effectRef idx="1">
            <a:schemeClr val="dk2">
              <a:hueOff val="0"/>
              <a:satOff val="0"/>
              <a:lumOff val="0"/>
              <a:alphaOff val="0"/>
            </a:schemeClr>
          </a:effectRef>
          <a:fontRef idx="minor">
            <a:schemeClr val="dk1"/>
          </a:fontRef>
        </p:style>
        <p:txBody>
          <a:bodyPr spcFirstLastPara="0" vert="horz" wrap="square" lIns="72000" tIns="108000" rIns="72000" bIns="0" numCol="1" spcCol="1270" rtlCol="0" anchor="t" anchorCtr="0">
            <a:noAutofit/>
          </a:bodyPr>
          <a:lstStyle/>
          <a:p>
            <a:pPr marL="0" lvl="0" indent="0" algn="ctr" defTabSz="5778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fr-FR" sz="1300" b="1" dirty="0" smtClean="0">
                <a:solidFill>
                  <a:prstClr val="black"/>
                </a:solidFill>
                <a:latin typeface="+mj-lt"/>
              </a:rPr>
              <a:t>Laboratoire</a:t>
            </a:r>
          </a:p>
          <a:p>
            <a:pPr marL="0" lvl="0" indent="0" algn="ctr" defTabSz="5778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fr-FR" sz="1300" kern="1200" dirty="0" err="1" smtClean="0">
                <a:solidFill>
                  <a:prstClr val="black"/>
                </a:solidFill>
                <a:latin typeface="+mj-lt"/>
                <a:ea typeface="+mn-ea"/>
                <a:cs typeface="+mn-cs"/>
              </a:rPr>
              <a:t>E.De</a:t>
            </a:r>
            <a:r>
              <a:rPr lang="fr-FR" sz="1300" kern="1200" dirty="0" smtClean="0">
                <a:solidFill>
                  <a:prstClr val="black"/>
                </a:solidFill>
                <a:latin typeface="+mj-lt"/>
                <a:ea typeface="+mn-ea"/>
                <a:cs typeface="+mn-cs"/>
              </a:rPr>
              <a:t> Torres</a:t>
            </a:r>
            <a:endParaRPr lang="fr-FR" sz="1300" kern="1200" dirty="0">
              <a:solidFill>
                <a:prstClr val="black"/>
              </a:solidFill>
              <a:ea typeface="+mn-ea"/>
              <a:cs typeface="+mn-cs"/>
            </a:endParaRPr>
          </a:p>
        </p:txBody>
      </p:sp>
      <p:cxnSp>
        <p:nvCxnSpPr>
          <p:cNvPr id="42" name="Connecteur droit 41" descr="Ligne de connecteur">
            <a:extLst>
              <a:ext uri="{FF2B5EF4-FFF2-40B4-BE49-F238E27FC236}">
                <a16:creationId xmlns:a16="http://schemas.microsoft.com/office/drawing/2014/main" id="{FCD738FB-F9A6-466C-BE09-07B3386B1F50}"/>
              </a:ext>
            </a:extLst>
          </p:cNvPr>
          <p:cNvCxnSpPr>
            <a:cxnSpLocks/>
          </p:cNvCxnSpPr>
          <p:nvPr/>
        </p:nvCxnSpPr>
        <p:spPr>
          <a:xfrm flipH="1">
            <a:off x="5202097" y="2492721"/>
            <a:ext cx="10368" cy="2789753"/>
          </a:xfrm>
          <a:prstGeom prst="line">
            <a:avLst/>
          </a:prstGeom>
          <a:ln w="3175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Connecteur : Coude 35" descr="Ligne de connecteur">
            <a:extLst>
              <a:ext uri="{FF2B5EF4-FFF2-40B4-BE49-F238E27FC236}">
                <a16:creationId xmlns:a16="http://schemas.microsoft.com/office/drawing/2014/main" id="{1DE0112F-791B-49A1-8CD8-15FA7DC6F17B}"/>
              </a:ext>
            </a:extLst>
          </p:cNvPr>
          <p:cNvCxnSpPr>
            <a:cxnSpLocks/>
          </p:cNvCxnSpPr>
          <p:nvPr/>
        </p:nvCxnSpPr>
        <p:spPr>
          <a:xfrm>
            <a:off x="5164137" y="5275091"/>
            <a:ext cx="3517717" cy="3130"/>
          </a:xfrm>
          <a:prstGeom prst="bentConnector3">
            <a:avLst>
              <a:gd name="adj1" fmla="val 50000"/>
            </a:avLst>
          </a:prstGeom>
          <a:ln w="3175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Connecteur droit 92" descr="Ligne de connecteur">
            <a:extLst>
              <a:ext uri="{FF2B5EF4-FFF2-40B4-BE49-F238E27FC236}">
                <a16:creationId xmlns:a16="http://schemas.microsoft.com/office/drawing/2014/main" id="{C918219C-ED8A-41E2-A454-104913D38EB4}"/>
              </a:ext>
            </a:extLst>
          </p:cNvPr>
          <p:cNvCxnSpPr>
            <a:cxnSpLocks/>
          </p:cNvCxnSpPr>
          <p:nvPr/>
        </p:nvCxnSpPr>
        <p:spPr>
          <a:xfrm flipH="1">
            <a:off x="8744768" y="5337934"/>
            <a:ext cx="4834" cy="279911"/>
          </a:xfrm>
          <a:prstGeom prst="line">
            <a:avLst/>
          </a:prstGeom>
          <a:ln w="3175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Connecteur droit 92" descr="Ligne de connecteur">
            <a:extLst>
              <a:ext uri="{FF2B5EF4-FFF2-40B4-BE49-F238E27FC236}">
                <a16:creationId xmlns:a16="http://schemas.microsoft.com/office/drawing/2014/main" id="{C918219C-ED8A-41E2-A454-104913D38EB4}"/>
              </a:ext>
            </a:extLst>
          </p:cNvPr>
          <p:cNvCxnSpPr>
            <a:cxnSpLocks/>
          </p:cNvCxnSpPr>
          <p:nvPr/>
        </p:nvCxnSpPr>
        <p:spPr>
          <a:xfrm flipH="1">
            <a:off x="6649422" y="5276656"/>
            <a:ext cx="11667" cy="320073"/>
          </a:xfrm>
          <a:prstGeom prst="line">
            <a:avLst/>
          </a:prstGeom>
          <a:ln w="3175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Connecteur : Coude 35" descr="Ligne de connecteur">
            <a:extLst>
              <a:ext uri="{FF2B5EF4-FFF2-40B4-BE49-F238E27FC236}">
                <a16:creationId xmlns:a16="http://schemas.microsoft.com/office/drawing/2014/main" id="{1DE0112F-791B-49A1-8CD8-15FA7DC6F17B}"/>
              </a:ext>
            </a:extLst>
          </p:cNvPr>
          <p:cNvCxnSpPr>
            <a:cxnSpLocks/>
          </p:cNvCxnSpPr>
          <p:nvPr/>
        </p:nvCxnSpPr>
        <p:spPr>
          <a:xfrm>
            <a:off x="1634886" y="5280909"/>
            <a:ext cx="3517717" cy="3130"/>
          </a:xfrm>
          <a:prstGeom prst="bentConnector3">
            <a:avLst>
              <a:gd name="adj1" fmla="val 50000"/>
            </a:avLst>
          </a:prstGeom>
          <a:ln w="3175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Connecteur droit 92" descr="Ligne de connecteur">
            <a:extLst>
              <a:ext uri="{FF2B5EF4-FFF2-40B4-BE49-F238E27FC236}">
                <a16:creationId xmlns:a16="http://schemas.microsoft.com/office/drawing/2014/main" id="{C918219C-ED8A-41E2-A454-104913D38EB4}"/>
              </a:ext>
            </a:extLst>
          </p:cNvPr>
          <p:cNvCxnSpPr>
            <a:cxnSpLocks/>
          </p:cNvCxnSpPr>
          <p:nvPr/>
        </p:nvCxnSpPr>
        <p:spPr>
          <a:xfrm flipH="1">
            <a:off x="3969387" y="5317854"/>
            <a:ext cx="11667" cy="320073"/>
          </a:xfrm>
          <a:prstGeom prst="line">
            <a:avLst/>
          </a:prstGeom>
          <a:ln w="3175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Connecteur droit 92" descr="Ligne de connecteur">
            <a:extLst>
              <a:ext uri="{FF2B5EF4-FFF2-40B4-BE49-F238E27FC236}">
                <a16:creationId xmlns:a16="http://schemas.microsoft.com/office/drawing/2014/main" id="{C918219C-ED8A-41E2-A454-104913D38EB4}"/>
              </a:ext>
            </a:extLst>
          </p:cNvPr>
          <p:cNvCxnSpPr>
            <a:cxnSpLocks/>
          </p:cNvCxnSpPr>
          <p:nvPr/>
        </p:nvCxnSpPr>
        <p:spPr>
          <a:xfrm flipH="1">
            <a:off x="1623017" y="5266076"/>
            <a:ext cx="11667" cy="320073"/>
          </a:xfrm>
          <a:prstGeom prst="line">
            <a:avLst/>
          </a:prstGeom>
          <a:ln w="3175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Connecteur : Coude 35" descr="Ligne de connecteur">
            <a:extLst>
              <a:ext uri="{FF2B5EF4-FFF2-40B4-BE49-F238E27FC236}">
                <a16:creationId xmlns:a16="http://schemas.microsoft.com/office/drawing/2014/main" id="{1DE0112F-791B-49A1-8CD8-15FA7DC6F17B}"/>
              </a:ext>
            </a:extLst>
          </p:cNvPr>
          <p:cNvCxnSpPr>
            <a:cxnSpLocks/>
          </p:cNvCxnSpPr>
          <p:nvPr/>
        </p:nvCxnSpPr>
        <p:spPr>
          <a:xfrm>
            <a:off x="8109424" y="1427527"/>
            <a:ext cx="3623074" cy="2366"/>
          </a:xfrm>
          <a:prstGeom prst="bentConnector3">
            <a:avLst>
              <a:gd name="adj1" fmla="val 50000"/>
            </a:avLst>
          </a:prstGeom>
          <a:ln w="3175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Connecteur droit 92" descr="Ligne de connecteur">
            <a:extLst>
              <a:ext uri="{FF2B5EF4-FFF2-40B4-BE49-F238E27FC236}">
                <a16:creationId xmlns:a16="http://schemas.microsoft.com/office/drawing/2014/main" id="{C918219C-ED8A-41E2-A454-104913D38EB4}"/>
              </a:ext>
            </a:extLst>
          </p:cNvPr>
          <p:cNvCxnSpPr>
            <a:cxnSpLocks/>
          </p:cNvCxnSpPr>
          <p:nvPr/>
        </p:nvCxnSpPr>
        <p:spPr>
          <a:xfrm>
            <a:off x="8109423" y="922474"/>
            <a:ext cx="2" cy="519625"/>
          </a:xfrm>
          <a:prstGeom prst="line">
            <a:avLst/>
          </a:prstGeom>
          <a:ln w="3175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Rectangle 64" descr="Niveau de hiérarchie 1">
            <a:extLst>
              <a:ext uri="{FF2B5EF4-FFF2-40B4-BE49-F238E27FC236}">
                <a16:creationId xmlns:a16="http://schemas.microsoft.com/office/drawing/2014/main" id="{21C604EF-32A3-42D7-8586-5D643B7D12C1}"/>
              </a:ext>
            </a:extLst>
          </p:cNvPr>
          <p:cNvSpPr/>
          <p:nvPr/>
        </p:nvSpPr>
        <p:spPr>
          <a:xfrm>
            <a:off x="3103723" y="1430513"/>
            <a:ext cx="4131263" cy="27507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/>
          <a:scene3d>
            <a:camera prst="orthographicFront"/>
            <a:lightRig rig="flat" dir="t"/>
          </a:scene3d>
          <a:sp3d prstMaterial="dkEdge"/>
        </p:spPr>
        <p:style>
          <a:lnRef idx="0">
            <a:scrgbClr r="0" g="0" b="0"/>
          </a:lnRef>
          <a:fillRef idx="2">
            <a:scrgbClr r="0" g="0" b="0"/>
          </a:fillRef>
          <a:effectRef idx="1">
            <a:scrgbClr r="0" g="0" b="0"/>
          </a:effectRef>
          <a:fontRef idx="minor">
            <a:schemeClr val="dk1"/>
          </a:fontRef>
        </p:style>
        <p:txBody>
          <a:bodyPr spcFirstLastPara="0" vert="horz" wrap="square" lIns="8255" tIns="8255" rIns="8255" bIns="8255" numCol="1" spcCol="1270" rtlCol="0" anchor="ctr" anchorCtr="0">
            <a:noAutofit/>
          </a:bodyPr>
          <a:lstStyle/>
          <a:p>
            <a:pPr marL="0" lvl="0" indent="0" algn="ctr" defTabSz="5778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fr-FR" sz="1300" b="1" dirty="0" smtClean="0">
                <a:latin typeface="+mj-lt"/>
              </a:rPr>
              <a:t>        P.SALVY </a:t>
            </a:r>
            <a:r>
              <a:rPr lang="fr-FR" sz="1300" dirty="0" smtClean="0"/>
              <a:t>Directeur Adjoint</a:t>
            </a:r>
            <a:endParaRPr lang="fr-FR" sz="1300" kern="1200" dirty="0"/>
          </a:p>
        </p:txBody>
      </p:sp>
      <p:cxnSp>
        <p:nvCxnSpPr>
          <p:cNvPr id="69" name="Connecteur droit 68" descr="Ligne de connecteur">
            <a:extLst>
              <a:ext uri="{FF2B5EF4-FFF2-40B4-BE49-F238E27FC236}">
                <a16:creationId xmlns:a16="http://schemas.microsoft.com/office/drawing/2014/main" id="{B8E21438-ACE0-4CD2-8E73-C228CB6D61DE}"/>
              </a:ext>
            </a:extLst>
          </p:cNvPr>
          <p:cNvCxnSpPr>
            <a:cxnSpLocks/>
          </p:cNvCxnSpPr>
          <p:nvPr/>
        </p:nvCxnSpPr>
        <p:spPr>
          <a:xfrm>
            <a:off x="11272997" y="2456148"/>
            <a:ext cx="0" cy="513568"/>
          </a:xfrm>
          <a:prstGeom prst="line">
            <a:avLst/>
          </a:prstGeom>
          <a:ln w="3175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0" name="Rectangle 69" descr="Niveau inférieur dans la hiérarchie">
            <a:extLst>
              <a:ext uri="{FF2B5EF4-FFF2-40B4-BE49-F238E27FC236}">
                <a16:creationId xmlns:a16="http://schemas.microsoft.com/office/drawing/2014/main" id="{05E740D1-0BDB-44A7-8B44-8DBC24EE1D85}"/>
              </a:ext>
            </a:extLst>
          </p:cNvPr>
          <p:cNvSpPr/>
          <p:nvPr/>
        </p:nvSpPr>
        <p:spPr>
          <a:xfrm>
            <a:off x="10583794" y="2693409"/>
            <a:ext cx="1015284" cy="926463"/>
          </a:xfrm>
          <a:prstGeom prst="rect">
            <a:avLst/>
          </a:prstGeom>
          <a:solidFill>
            <a:schemeClr val="bg1">
              <a:lumMod val="95000"/>
            </a:schemeClr>
          </a:solidFill>
          <a:scene3d>
            <a:camera prst="orthographicFront"/>
            <a:lightRig rig="flat" dir="t"/>
          </a:scene3d>
          <a:sp3d prstMaterial="dkEdge"/>
        </p:spPr>
        <p:style>
          <a:lnRef idx="0">
            <a:schemeClr val="lt2">
              <a:hueOff val="0"/>
              <a:satOff val="0"/>
              <a:lumOff val="0"/>
              <a:alphaOff val="0"/>
            </a:schemeClr>
          </a:lnRef>
          <a:fillRef idx="2">
            <a:scrgbClr r="0" g="0" b="0"/>
          </a:fillRef>
          <a:effectRef idx="1">
            <a:schemeClr val="dk2">
              <a:hueOff val="0"/>
              <a:satOff val="0"/>
              <a:lumOff val="0"/>
              <a:alphaOff val="0"/>
            </a:schemeClr>
          </a:effectRef>
          <a:fontRef idx="minor">
            <a:schemeClr val="dk1"/>
          </a:fontRef>
        </p:style>
        <p:txBody>
          <a:bodyPr spcFirstLastPara="0" vert="horz" wrap="square" lIns="8255" tIns="8255" rIns="8255" bIns="8255" numCol="1" spcCol="1270" rtlCol="0" anchor="ctr" anchorCtr="0">
            <a:noAutofit/>
          </a:bodyPr>
          <a:lstStyle/>
          <a:p>
            <a:pPr marL="0" lvl="0" indent="0" algn="ctr" defTabSz="577850" rtl="0">
              <a:lnSpc>
                <a:spcPct val="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fr-FR" sz="1300" b="1" dirty="0" smtClean="0">
                <a:solidFill>
                  <a:prstClr val="black"/>
                </a:solidFill>
                <a:latin typeface="+mj-lt"/>
              </a:rPr>
              <a:t>I.SCHEMBRI</a:t>
            </a:r>
          </a:p>
          <a:p>
            <a:pPr marL="0" lvl="0" indent="0" algn="ctr" defTabSz="5778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fr-FR" sz="1300" dirty="0" smtClean="0">
                <a:solidFill>
                  <a:prstClr val="black"/>
                </a:solidFill>
              </a:rPr>
              <a:t>Référente Pédagogique 2nde</a:t>
            </a:r>
            <a:endParaRPr lang="fr-FR" sz="1300" b="0" kern="1200" dirty="0">
              <a:solidFill>
                <a:prstClr val="black"/>
              </a:solidFill>
              <a:ea typeface="+mn-ea"/>
              <a:cs typeface="+mn-cs"/>
            </a:endParaRPr>
          </a:p>
        </p:txBody>
      </p:sp>
      <p:cxnSp>
        <p:nvCxnSpPr>
          <p:cNvPr id="72" name="Connecteur : Coude 35" descr="Ligne de connecteur">
            <a:extLst>
              <a:ext uri="{FF2B5EF4-FFF2-40B4-BE49-F238E27FC236}">
                <a16:creationId xmlns:a16="http://schemas.microsoft.com/office/drawing/2014/main" id="{1DE0112F-791B-49A1-8CD8-15FA7DC6F17B}"/>
              </a:ext>
            </a:extLst>
          </p:cNvPr>
          <p:cNvCxnSpPr>
            <a:cxnSpLocks/>
          </p:cNvCxnSpPr>
          <p:nvPr/>
        </p:nvCxnSpPr>
        <p:spPr>
          <a:xfrm>
            <a:off x="759380" y="1322160"/>
            <a:ext cx="2377290" cy="5237"/>
          </a:xfrm>
          <a:prstGeom prst="bentConnector3">
            <a:avLst>
              <a:gd name="adj1" fmla="val 50000"/>
            </a:avLst>
          </a:prstGeom>
          <a:ln w="3175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Connecteur droit 92" descr="Ligne de connecteur">
            <a:extLst>
              <a:ext uri="{FF2B5EF4-FFF2-40B4-BE49-F238E27FC236}">
                <a16:creationId xmlns:a16="http://schemas.microsoft.com/office/drawing/2014/main" id="{C918219C-ED8A-41E2-A454-104913D38EB4}"/>
              </a:ext>
            </a:extLst>
          </p:cNvPr>
          <p:cNvCxnSpPr>
            <a:cxnSpLocks/>
          </p:cNvCxnSpPr>
          <p:nvPr/>
        </p:nvCxnSpPr>
        <p:spPr>
          <a:xfrm flipH="1">
            <a:off x="3157577" y="878808"/>
            <a:ext cx="1" cy="445971"/>
          </a:xfrm>
          <a:prstGeom prst="line">
            <a:avLst/>
          </a:prstGeom>
          <a:ln w="3175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1297258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égrale">
  <a:themeElements>
    <a:clrScheme name="Integral">
      <a:dk1>
        <a:sysClr val="windowText" lastClr="000000"/>
      </a:dk1>
      <a:lt1>
        <a:sysClr val="window" lastClr="FFFFFF"/>
      </a:lt1>
      <a:dk2>
        <a:srgbClr val="455F51"/>
      </a:dk2>
      <a:lt2>
        <a:srgbClr val="E3DED1"/>
      </a:lt2>
      <a:accent1>
        <a:srgbClr val="99CB38"/>
      </a:accent1>
      <a:accent2>
        <a:srgbClr val="63A537"/>
      </a:accent2>
      <a:accent3>
        <a:srgbClr val="E6D024"/>
      </a:accent3>
      <a:accent4>
        <a:srgbClr val="CC9700"/>
      </a:accent4>
      <a:accent5>
        <a:srgbClr val="4EB3CF"/>
      </a:accent5>
      <a:accent6>
        <a:srgbClr val="378DA6"/>
      </a:accent6>
      <a:hlink>
        <a:srgbClr val="6B9F25"/>
      </a:hlink>
      <a:folHlink>
        <a:srgbClr val="B26B02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30104432_TF11561227" id="{4EBBCF55-8080-48CD-8619-63C6D7E1C658}" vid="{98D44FED-1F66-4CA7-9545-0B05A60EACB2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ServiceKeyPoints xmlns="71af3243-3dd4-4a8d-8c0d-dd76da1f02a5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0" ma:contentTypeDescription="Create a new document." ma:contentTypeScope="" ma:versionID="e39e7e9e36de66d473ce04bb4ab2dbb8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19dc5994665da46609c24125788630d8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C67D7A17-86F0-479A-99ED-25A5B5927E3A}">
  <ds:schemaRefs>
    <ds:schemaRef ds:uri="http://www.w3.org/XML/1998/namespace"/>
    <ds:schemaRef ds:uri="http://schemas.microsoft.com/office/2006/metadata/properties"/>
    <ds:schemaRef ds:uri="http://schemas.microsoft.com/office/infopath/2007/PartnerControls"/>
    <ds:schemaRef ds:uri="http://schemas.microsoft.com/office/2006/documentManagement/types"/>
    <ds:schemaRef ds:uri="http://purl.org/dc/elements/1.1/"/>
    <ds:schemaRef ds:uri="http://purl.org/dc/dcmitype/"/>
    <ds:schemaRef ds:uri="http://purl.org/dc/terms/"/>
    <ds:schemaRef ds:uri="http://schemas.openxmlformats.org/package/2006/metadata/core-properties"/>
    <ds:schemaRef ds:uri="16c05727-aa75-4e4a-9b5f-8a80a1165891"/>
    <ds:schemaRef ds:uri="71af3243-3dd4-4a8d-8c0d-dd76da1f02a5"/>
  </ds:schemaRefs>
</ds:datastoreItem>
</file>

<file path=customXml/itemProps2.xml><?xml version="1.0" encoding="utf-8"?>
<ds:datastoreItem xmlns:ds="http://schemas.openxmlformats.org/officeDocument/2006/customXml" ds:itemID="{E1857EDA-311A-4347-A668-7F4377E389B1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684D18DA-07F0-42AA-A4D8-DA1A93EE23D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Organigramme simple</Template>
  <TotalTime>0</TotalTime>
  <Words>91</Words>
  <Application>Microsoft Office PowerPoint</Application>
  <PresentationFormat>Grand écran</PresentationFormat>
  <Paragraphs>42</Paragraphs>
  <Slides>1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Calibri</vt:lpstr>
      <vt:lpstr>Tw Cen MT</vt:lpstr>
      <vt:lpstr>Tw Cen MT Condensed</vt:lpstr>
      <vt:lpstr>Wingdings 3</vt:lpstr>
      <vt:lpstr>Intégrale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2022-09-13T14:09:09Z</dcterms:created>
  <dcterms:modified xsi:type="dcterms:W3CDTF">2025-08-29T15:33:45Z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